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906000" cy="6858000" type="A4"/>
  <p:notesSz cx="68580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01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2104284" y="2514601"/>
            <a:ext cx="7150489" cy="2262781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5400"/>
            </a:lvl1pPr>
          </a:lstStyle>
          <a:p>
            <a:r>
              <a:t>Образец заголовка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subTitle" idx="1"/>
          </p:nvPr>
        </p:nvSpPr>
        <p:spPr>
          <a:xfrm>
            <a:off x="2104284" y="4777381"/>
            <a:ext cx="7150489" cy="1126282"/>
          </a:xfrm>
          <a:prstGeom prst="rect">
            <a:avLst/>
          </a:prstGeom>
        </p:spPr>
        <p:txBody>
          <a:bodyPr anchor="t"/>
          <a:lstStyle>
            <a:defPPr/>
            <a:lvl1pPr marL="0" lv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-34362" y="4321159"/>
            <a:ext cx="1511762" cy="78178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8042"/>
              <a:gd name="ODFBottom" fmla="val 10000"/>
              <a:gd name="ODFWidth" fmla="val 8042"/>
              <a:gd name="ODFHeight" fmla="val 10000"/>
            </a:gdLst>
            <a:ahLst/>
            <a:cxnLst/>
            <a:rect l="OXMLTextRectL" t="OXMLTextRectT" r="OXMLTextRectR" b="OXMLTextRect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458611" y="4529542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 anchor="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49" name="Shape 2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0" name="Shape 250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51" name="Shape 2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xfrm>
            <a:off x="7451746" y="627407"/>
            <a:ext cx="1794143" cy="5283817"/>
          </a:xfrm>
          <a:prstGeom prst="rect">
            <a:avLst/>
          </a:prstGeom>
        </p:spPr>
        <p:txBody>
          <a:bodyPr vert="eaVert" anchor="ctr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2104284" y="627407"/>
            <a:ext cx="5109376" cy="528381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07" name="Shape 40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08" name="Shape 40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9" name="Shape 409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с подписью">
    <p:spTree>
      <p:nvGrpSpPr>
        <p:cNvPr id="1" name="Group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8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body" idx="12"/>
          </p:nvPr>
        </p:nvSpPr>
        <p:spPr>
          <a:xfrm>
            <a:off x="2617303" y="3505200"/>
            <a:ext cx="6125045" cy="381000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marL="0" lv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6" name="Shape 136"/>
          <p:cNvSpPr/>
          <p:nvPr/>
        </p:nvSpPr>
        <p:spPr>
          <a:xfrm flipV="1">
            <a:off x="63" y="3166528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553830" y="3244141"/>
            <a:ext cx="633726" cy="365124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1959010" y="648005"/>
            <a:ext cx="495429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“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8850328" y="2905306"/>
            <a:ext cx="495428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карточки имени">
    <p:spTree>
      <p:nvGrpSpPr>
        <p:cNvPr id="1" name="Group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8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2"/>
          </p:nvPr>
        </p:nvSpPr>
        <p:spPr>
          <a:xfrm>
            <a:off x="2104283" y="4343400"/>
            <a:ext cx="7245650" cy="838200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>
                <a:solidFill>
                  <a:schemeClr val="accent1"/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body" idx="10"/>
          </p:nvPr>
        </p:nvSpPr>
        <p:spPr>
          <a:xfrm>
            <a:off x="2104283" y="5181600"/>
            <a:ext cx="7245650" cy="729622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defPPr/>
            <a:lvl1pPr lv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/>
            <a:r>
              <a:t>Образец текста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71" name="Shape 171"/>
          <p:cNvSpPr/>
          <p:nvPr/>
        </p:nvSpPr>
        <p:spPr>
          <a:xfrm flipV="1">
            <a:off x="63" y="4910661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553830" y="4983089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1959010" y="648005"/>
            <a:ext cx="495429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“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8850328" y="2905306"/>
            <a:ext cx="495428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Group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2104284" y="609600"/>
            <a:ext cx="7141317" cy="311704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8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43" name="Shape 243"/>
          <p:cNvSpPr/>
          <p:nvPr/>
        </p:nvSpPr>
        <p:spPr>
          <a:xfrm flipV="1">
            <a:off x="63" y="3166528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553830" y="3244141"/>
            <a:ext cx="633726" cy="365124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Group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2104284" y="2438402"/>
            <a:ext cx="7141317" cy="2724845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defRPr sz="4800" b="0"/>
            </a:lvl1pPr>
          </a:lstStyle>
          <a:p>
            <a:r>
              <a:t>Образец заголовка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type="body" idx="10"/>
          </p:nvPr>
        </p:nvSpPr>
        <p:spPr>
          <a:xfrm>
            <a:off x="2104284" y="5181600"/>
            <a:ext cx="7141317" cy="729622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defPPr/>
            <a:lvl1pPr lv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/>
            <a:r>
              <a:t>Образец текста</a:t>
            </a:r>
          </a:p>
        </p:txBody>
      </p:sp>
      <p:sp>
        <p:nvSpPr>
          <p:cNvPr id="283" name="Shape 28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84" name="Shape 28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85" name="Shape 285"/>
          <p:cNvSpPr/>
          <p:nvPr/>
        </p:nvSpPr>
        <p:spPr>
          <a:xfrm flipV="1">
            <a:off x="63" y="4910661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553830" y="4983089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ина или ложь">
    <p:spTree>
      <p:nvGrpSpPr>
        <p:cNvPr id="1" name="Group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xfrm>
            <a:off x="2104284" y="627407"/>
            <a:ext cx="7141316" cy="288002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800" b="0"/>
            </a:lvl1pPr>
          </a:lstStyle>
          <a:p>
            <a:r>
              <a:t>Образец заголовка</a:t>
            </a:r>
          </a:p>
        </p:txBody>
      </p:sp>
      <p:sp>
        <p:nvSpPr>
          <p:cNvPr id="455" name="Shape 455"/>
          <p:cNvSpPr txBox="1">
            <a:spLocks noGrp="1"/>
          </p:cNvSpPr>
          <p:nvPr>
            <p:ph type="body" idx="12"/>
          </p:nvPr>
        </p:nvSpPr>
        <p:spPr>
          <a:xfrm>
            <a:off x="2104284" y="4343400"/>
            <a:ext cx="7141317" cy="838200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>
                <a:solidFill>
                  <a:schemeClr val="accent1"/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456" name="Shape 456"/>
          <p:cNvSpPr txBox="1">
            <a:spLocks noGrp="1"/>
          </p:cNvSpPr>
          <p:nvPr>
            <p:ph type="body" idx="10"/>
          </p:nvPr>
        </p:nvSpPr>
        <p:spPr>
          <a:xfrm>
            <a:off x="2104284" y="5181600"/>
            <a:ext cx="7141317" cy="729622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defPPr/>
            <a:lvl1pPr lv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/>
            <a:r>
              <a:t>Образец текста</a:t>
            </a:r>
          </a:p>
        </p:txBody>
      </p:sp>
      <p:sp>
        <p:nvSpPr>
          <p:cNvPr id="457" name="Shape 45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58" name="Shape 45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59" name="Shape 459"/>
          <p:cNvSpPr/>
          <p:nvPr/>
        </p:nvSpPr>
        <p:spPr>
          <a:xfrm flipV="1">
            <a:off x="63" y="4910661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60" name="Shape 460"/>
          <p:cNvSpPr txBox="1">
            <a:spLocks noGrp="1"/>
          </p:cNvSpPr>
          <p:nvPr>
            <p:ph type="sldNum" idx="12"/>
          </p:nvPr>
        </p:nvSpPr>
        <p:spPr>
          <a:xfrm>
            <a:off x="553830" y="4983089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Picture 419"/>
          <p:cNvPicPr/>
          <p:nvPr/>
        </p:nvPicPr>
        <p:blipFill>
          <a:blip r:embed="rId2"/>
          <a:srcRect/>
          <a:tile/>
        </p:blipFill>
        <p:spPr>
          <a:xfrm>
            <a:off x="742950" y="1346948"/>
            <a:ext cx="8420100" cy="80682"/>
          </a:xfrm>
          <a:prstGeom prst="rect">
            <a:avLst/>
          </a:prstGeom>
          <a:ln>
            <a:noFill/>
          </a:ln>
        </p:spPr>
      </p:pic>
      <p:pic>
        <p:nvPicPr>
          <p:cNvPr id="421" name="Picture 421"/>
          <p:cNvPicPr/>
          <p:nvPr/>
        </p:nvPicPr>
        <p:blipFill>
          <a:blip r:embed="rId2"/>
          <a:srcRect/>
          <a:tile/>
        </p:blipFill>
        <p:spPr>
          <a:xfrm>
            <a:off x="742950" y="4282764"/>
            <a:ext cx="8420100" cy="80683"/>
          </a:xfrm>
          <a:prstGeom prst="rect">
            <a:avLst/>
          </a:prstGeom>
          <a:ln>
            <a:noFill/>
          </a:ln>
        </p:spPr>
      </p:pic>
      <p:pic>
        <p:nvPicPr>
          <p:cNvPr id="423" name="Picture 423"/>
          <p:cNvPicPr/>
          <p:nvPr/>
        </p:nvPicPr>
        <p:blipFill>
          <a:blip r:embed="rId2"/>
          <a:srcRect/>
          <a:tile/>
        </p:blipFill>
        <p:spPr>
          <a:xfrm>
            <a:off x="742950" y="1484779"/>
            <a:ext cx="8420100" cy="2743200"/>
          </a:xfrm>
          <a:prstGeom prst="rect">
            <a:avLst/>
          </a:prstGeom>
          <a:ln>
            <a:noFill/>
          </a:ln>
        </p:spPr>
      </p:pic>
      <p:grpSp>
        <p:nvGrpSpPr>
          <p:cNvPr id="424" name="Shape 424"/>
          <p:cNvGrpSpPr/>
          <p:nvPr/>
        </p:nvGrpSpPr>
        <p:grpSpPr>
          <a:xfrm>
            <a:off x="7837678" y="4107023"/>
            <a:ext cx="990600" cy="914400"/>
            <a:chOff x="0" y="0"/>
            <a:chExt cx="990600" cy="914400"/>
          </a:xfrm>
        </p:grpSpPr>
        <p:pic>
          <p:nvPicPr>
            <p:cNvPr id="426" name="Picture 426"/>
            <p:cNvPicPr/>
            <p:nvPr/>
          </p:nvPicPr>
          <p:blipFill>
            <a:blip r:embed="rId3"/>
            <a:srcRect/>
            <a:tile/>
          </p:blipFill>
          <p:spPr>
            <a:xfrm>
              <a:off x="0" y="0"/>
              <a:ext cx="990600" cy="914400"/>
            </a:xfrm>
            <a:prstGeom prst="ellipse">
              <a:avLst/>
            </a:prstGeom>
            <a:ln w="25400">
              <a:prstDash val="solid"/>
            </a:ln>
          </p:spPr>
        </p:pic>
        <p:sp>
          <p:nvSpPr>
            <p:cNvPr id="427" name="Shape 427"/>
            <p:cNvSpPr/>
            <p:nvPr/>
          </p:nvSpPr>
          <p:spPr>
            <a:xfrm>
              <a:off x="99060" y="91439"/>
              <a:ext cx="792480" cy="731520"/>
            </a:xfrm>
            <a:prstGeom prst="ellipse">
              <a:avLst/>
            </a:prstGeom>
            <a:noFill/>
            <a:ln w="25400">
              <a:solidFill>
                <a:srgbClr val="FFFFFF"/>
              </a:solidFill>
              <a:prstDash val="solid"/>
            </a:ln>
          </p:spPr>
        </p:sp>
      </p:grpSp>
      <p:sp>
        <p:nvSpPr>
          <p:cNvPr id="428" name="Shape 428"/>
          <p:cNvSpPr txBox="1">
            <a:spLocks noGrp="1"/>
          </p:cNvSpPr>
          <p:nvPr>
            <p:ph type="title" idx="2"/>
          </p:nvPr>
        </p:nvSpPr>
        <p:spPr>
          <a:xfrm>
            <a:off x="854392" y="1432223"/>
            <a:ext cx="8226108" cy="3035808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lvl="0" algn="l">
              <a:lnSpc>
                <a:spcPct val="80000"/>
              </a:lnSpc>
              <a:defRPr sz="6400" b="0" cap="all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429" name="Shape 429"/>
          <p:cNvSpPr txBox="1">
            <a:spLocks noGrp="1"/>
          </p:cNvSpPr>
          <p:nvPr>
            <p:ph type="subTitle" idx="3"/>
          </p:nvPr>
        </p:nvSpPr>
        <p:spPr>
          <a:xfrm>
            <a:off x="869251" y="4389120"/>
            <a:ext cx="6411659" cy="106984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lvl="1" indent="0" algn="ctr">
              <a:buNone/>
              <a:defRPr sz="18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800"/>
            </a:lvl4pPr>
            <a:lvl5pPr marL="1828800" lvl="4" indent="0" algn="ctr">
              <a:buNone/>
              <a:defRPr sz="1800"/>
            </a:lvl5pPr>
            <a:lvl6pPr marL="2286000" lvl="5" indent="0" algn="ctr">
              <a:buNone/>
              <a:defRPr sz="1800"/>
            </a:lvl6pPr>
            <a:lvl7pPr marL="2743200" lvl="6" indent="0" algn="ctr">
              <a:buNone/>
              <a:defRPr sz="1800"/>
            </a:lvl7pPr>
            <a:lvl8pPr marL="3200400" lvl="7" indent="0" algn="ctr">
              <a:buNone/>
              <a:defRPr sz="1800"/>
            </a:lvl8pPr>
            <a:lvl9pPr marL="3657600" lvl="8" indent="0" algn="ctr">
              <a:buNone/>
              <a:defRPr sz="1800"/>
            </a:lvl9pPr>
          </a:lstStyle>
          <a:p>
            <a:r>
              <a:t>Образец подзаголовка</a:t>
            </a:r>
          </a:p>
        </p:txBody>
      </p:sp>
      <p:sp>
        <p:nvSpPr>
          <p:cNvPr id="430" name="Shape 43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31" name="Shape 431"/>
          <p:cNvSpPr txBox="1">
            <a:spLocks noGrp="1"/>
          </p:cNvSpPr>
          <p:nvPr>
            <p:ph type="ftr" idx="11"/>
          </p:nvPr>
        </p:nvSpPr>
        <p:spPr>
          <a:xfrm>
            <a:off x="880539" y="6272786"/>
            <a:ext cx="5141214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32" name="Shape 432"/>
          <p:cNvSpPr txBox="1">
            <a:spLocks noGrp="1"/>
          </p:cNvSpPr>
          <p:nvPr>
            <p:ph type="sldNum" idx="12"/>
          </p:nvPr>
        </p:nvSpPr>
        <p:spPr>
          <a:xfrm>
            <a:off x="7847970" y="4227195"/>
            <a:ext cx="970018" cy="640079"/>
          </a:xfrm>
          <a:prstGeom prst="rect">
            <a:avLst/>
          </a:prstGeom>
        </p:spPr>
        <p:txBody>
          <a:bodyPr/>
          <a:lstStyle>
            <a:defPPr/>
            <a:lvl1pPr lvl="0">
              <a:defRPr sz="2800" b="1"/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spTree>
      <p:nvGrpSpPr>
        <p:cNvPr id="1" name="Group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261"/>
          <p:cNvPicPr/>
          <p:nvPr/>
        </p:nvPicPr>
        <p:blipFill>
          <a:blip r:embed="rId2"/>
          <a:srcRect/>
          <a:tile/>
        </p:blipFill>
        <p:spPr>
          <a:xfrm>
            <a:off x="0" y="4917989"/>
            <a:ext cx="9906000" cy="1940010"/>
          </a:xfrm>
          <a:prstGeom prst="rect">
            <a:avLst/>
          </a:prstGeom>
          <a:ln>
            <a:noFill/>
          </a:ln>
        </p:spPr>
      </p:pic>
      <p:sp>
        <p:nvSpPr>
          <p:cNvPr id="262" name="Shape 262"/>
          <p:cNvSpPr txBox="1">
            <a:spLocks noGrp="1"/>
          </p:cNvSpPr>
          <p:nvPr>
            <p:ph type="title" idx="2"/>
          </p:nvPr>
        </p:nvSpPr>
        <p:spPr>
          <a:xfrm>
            <a:off x="1760791" y="1225296"/>
            <a:ext cx="7540943" cy="352044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>
              <a:lnSpc>
                <a:spcPct val="80000"/>
              </a:lnSpc>
              <a:defRPr sz="6400" b="0"/>
            </a:lvl1pPr>
          </a:lstStyle>
          <a:p>
            <a:r>
              <a:t>Образец заголовка</a:t>
            </a:r>
          </a:p>
        </p:txBody>
      </p:sp>
      <p:sp>
        <p:nvSpPr>
          <p:cNvPr id="263" name="Shape 263"/>
          <p:cNvSpPr txBox="1">
            <a:spLocks noGrp="1"/>
          </p:cNvSpPr>
          <p:nvPr>
            <p:ph type="body" idx="3"/>
          </p:nvPr>
        </p:nvSpPr>
        <p:spPr>
          <a:xfrm>
            <a:off x="1759691" y="5020056"/>
            <a:ext cx="7355205" cy="1066800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dt" idx="10"/>
          </p:nvPr>
        </p:nvSpPr>
        <p:spPr>
          <a:xfrm>
            <a:off x="6982355" y="6272786"/>
            <a:ext cx="2148501" cy="365125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265" name="Shape 265"/>
          <p:cNvSpPr txBox="1">
            <a:spLocks noGrp="1"/>
          </p:cNvSpPr>
          <p:nvPr>
            <p:ph type="ftr" idx="11"/>
          </p:nvPr>
        </p:nvSpPr>
        <p:spPr>
          <a:xfrm>
            <a:off x="1772441" y="6272785"/>
            <a:ext cx="5141214" cy="36512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/>
          </a:p>
        </p:txBody>
      </p:sp>
      <p:grpSp>
        <p:nvGrpSpPr>
          <p:cNvPr id="266" name="Shape 266"/>
          <p:cNvGrpSpPr/>
          <p:nvPr/>
        </p:nvGrpSpPr>
        <p:grpSpPr>
          <a:xfrm>
            <a:off x="686684" y="2430623"/>
            <a:ext cx="990600" cy="914400"/>
            <a:chOff x="0" y="0"/>
            <a:chExt cx="990600" cy="914400"/>
          </a:xfrm>
        </p:grpSpPr>
        <p:pic>
          <p:nvPicPr>
            <p:cNvPr id="268" name="Picture 268"/>
            <p:cNvPicPr/>
            <p:nvPr/>
          </p:nvPicPr>
          <p:blipFill>
            <a:blip r:embed="rId3"/>
            <a:srcRect/>
            <a:tile/>
          </p:blipFill>
          <p:spPr>
            <a:xfrm>
              <a:off x="0" y="0"/>
              <a:ext cx="990600" cy="914400"/>
            </a:xfrm>
            <a:prstGeom prst="ellipse">
              <a:avLst/>
            </a:prstGeom>
            <a:ln w="25400">
              <a:prstDash val="solid"/>
            </a:ln>
          </p:spPr>
        </p:pic>
        <p:sp>
          <p:nvSpPr>
            <p:cNvPr id="269" name="Shape 269"/>
            <p:cNvSpPr/>
            <p:nvPr/>
          </p:nvSpPr>
          <p:spPr>
            <a:xfrm>
              <a:off x="99060" y="91439"/>
              <a:ext cx="792480" cy="731520"/>
            </a:xfrm>
            <a:prstGeom prst="ellipse">
              <a:avLst/>
            </a:prstGeom>
            <a:noFill/>
            <a:ln w="25400">
              <a:solidFill>
                <a:srgbClr val="FFFFFF"/>
              </a:solidFill>
              <a:prstDash val="solid"/>
            </a:ln>
          </p:spPr>
        </p:sp>
      </p:grp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699237" y="2508607"/>
            <a:ext cx="965493" cy="720332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2107302" y="624110"/>
            <a:ext cx="7138299" cy="128089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104284" y="2133600"/>
            <a:ext cx="7141317" cy="377762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8" name="Shape 128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4" name="Shape 35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355" name="Shape 35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56" name="Shape 35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body" idx="3"/>
          </p:nvPr>
        </p:nvSpPr>
        <p:spPr>
          <a:xfrm>
            <a:off x="742950" y="2194560"/>
            <a:ext cx="3962400" cy="3977640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4" name="Shape 234"/>
          <p:cNvSpPr txBox="1">
            <a:spLocks noGrp="1"/>
          </p:cNvSpPr>
          <p:nvPr>
            <p:ph type="body" idx="11"/>
          </p:nvPr>
        </p:nvSpPr>
        <p:spPr>
          <a:xfrm>
            <a:off x="5191570" y="2194560"/>
            <a:ext cx="3962400" cy="3977640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5" name="Shape 2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65" name="Shape 36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66" name="Shape 36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27" name="Shape 527"/>
          <p:cNvSpPr txBox="1">
            <a:spLocks noGrp="1"/>
          </p:cNvSpPr>
          <p:nvPr>
            <p:ph type="body" idx="3"/>
          </p:nvPr>
        </p:nvSpPr>
        <p:spPr>
          <a:xfrm>
            <a:off x="742950" y="2048256"/>
            <a:ext cx="3962400" cy="640079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28" name="Shape 528"/>
          <p:cNvSpPr txBox="1">
            <a:spLocks noGrp="1"/>
          </p:cNvSpPr>
          <p:nvPr>
            <p:ph type="body" idx="11"/>
          </p:nvPr>
        </p:nvSpPr>
        <p:spPr>
          <a:xfrm>
            <a:off x="742950" y="2743200"/>
            <a:ext cx="3962400" cy="3291840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29" name="Shape 529"/>
          <p:cNvSpPr txBox="1">
            <a:spLocks noGrp="1"/>
          </p:cNvSpPr>
          <p:nvPr>
            <p:ph type="body" idx="24"/>
          </p:nvPr>
        </p:nvSpPr>
        <p:spPr>
          <a:xfrm>
            <a:off x="5222526" y="2048256"/>
            <a:ext cx="3962400" cy="640079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30" name="Shape 530"/>
          <p:cNvSpPr txBox="1">
            <a:spLocks noGrp="1"/>
          </p:cNvSpPr>
          <p:nvPr>
            <p:ph type="body" idx="25"/>
          </p:nvPr>
        </p:nvSpPr>
        <p:spPr>
          <a:xfrm>
            <a:off x="5222526" y="2743200"/>
            <a:ext cx="3962400" cy="3291840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31" name="Shape 5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532" name="Shape 5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3" name="Shape 5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85"/>
          <p:cNvPicPr/>
          <p:nvPr/>
        </p:nvPicPr>
        <p:blipFill>
          <a:blip r:embed="rId2"/>
          <a:srcRect/>
          <a:tile/>
        </p:blipFill>
        <p:spPr>
          <a:xfrm>
            <a:off x="6746789" y="2"/>
            <a:ext cx="3159210" cy="6857999"/>
          </a:xfrm>
          <a:prstGeom prst="rect">
            <a:avLst/>
          </a:prstGeom>
          <a:ln>
            <a:noFill/>
          </a:ln>
        </p:spPr>
      </p:pic>
      <p:sp>
        <p:nvSpPr>
          <p:cNvPr id="86" name="Shape 86"/>
          <p:cNvSpPr txBox="1">
            <a:spLocks noGrp="1"/>
          </p:cNvSpPr>
          <p:nvPr>
            <p:ph type="title" idx="2"/>
          </p:nvPr>
        </p:nvSpPr>
        <p:spPr>
          <a:xfrm>
            <a:off x="6946583" y="685800"/>
            <a:ext cx="2600325" cy="173736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2800" b="0"/>
            </a:lvl1pPr>
          </a:lstStyle>
          <a:p>
            <a:r>
              <a:t>Образец заголовка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3"/>
          </p:nvPr>
        </p:nvSpPr>
        <p:spPr>
          <a:xfrm>
            <a:off x="681037" y="685800"/>
            <a:ext cx="5453253" cy="5020056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1"/>
          </p:nvPr>
        </p:nvSpPr>
        <p:spPr>
          <a:xfrm>
            <a:off x="6946583" y="2423160"/>
            <a:ext cx="2600325" cy="329184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grpSp>
        <p:nvGrpSpPr>
          <p:cNvPr id="89" name="Shape 89"/>
          <p:cNvGrpSpPr/>
          <p:nvPr/>
        </p:nvGrpSpPr>
        <p:grpSpPr>
          <a:xfrm>
            <a:off x="9232886" y="6255258"/>
            <a:ext cx="425957" cy="393191"/>
            <a:chOff x="0" y="0"/>
            <a:chExt cx="425957" cy="393191"/>
          </a:xfrm>
        </p:grpSpPr>
        <p:pic>
          <p:nvPicPr>
            <p:cNvPr id="91" name="Picture 91"/>
            <p:cNvPicPr/>
            <p:nvPr/>
          </p:nvPicPr>
          <p:blipFill>
            <a:blip r:embed="rId3"/>
            <a:srcRect/>
            <a:tile/>
          </p:blipFill>
          <p:spPr>
            <a:xfrm>
              <a:off x="0" y="0"/>
              <a:ext cx="425957" cy="393191"/>
            </a:xfrm>
            <a:prstGeom prst="ellipse">
              <a:avLst/>
            </a:prstGeom>
            <a:ln w="25400">
              <a:prstDash val="solid"/>
            </a:ln>
          </p:spPr>
        </p:pic>
        <p:sp>
          <p:nvSpPr>
            <p:cNvPr id="92" name="Shape 92"/>
            <p:cNvSpPr/>
            <p:nvPr/>
          </p:nvSpPr>
          <p:spPr>
            <a:xfrm>
              <a:off x="39624" y="36576"/>
              <a:ext cx="346708" cy="320040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prstDash val="solid"/>
            </a:ln>
          </p:spPr>
        </p:sp>
      </p:grp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Picture 435"/>
          <p:cNvPicPr/>
          <p:nvPr/>
        </p:nvPicPr>
        <p:blipFill>
          <a:blip r:embed="rId2"/>
          <a:srcRect/>
          <a:tile/>
        </p:blipFill>
        <p:spPr>
          <a:xfrm>
            <a:off x="6746789" y="2"/>
            <a:ext cx="3159210" cy="6857999"/>
          </a:xfrm>
          <a:prstGeom prst="rect">
            <a:avLst/>
          </a:prstGeom>
          <a:ln>
            <a:noFill/>
          </a:ln>
        </p:spPr>
      </p:pic>
      <p:sp>
        <p:nvSpPr>
          <p:cNvPr id="436" name="Shape 436"/>
          <p:cNvSpPr txBox="1">
            <a:spLocks noGrp="1"/>
          </p:cNvSpPr>
          <p:nvPr>
            <p:ph type="title" idx="2"/>
          </p:nvPr>
        </p:nvSpPr>
        <p:spPr>
          <a:xfrm>
            <a:off x="6946583" y="685800"/>
            <a:ext cx="2600325" cy="173736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2800" b="0"/>
            </a:lvl1pPr>
          </a:lstStyle>
          <a:p>
            <a:r>
              <a:t>Образец заголовка</a:t>
            </a:r>
          </a:p>
        </p:txBody>
      </p:sp>
      <p:sp>
        <p:nvSpPr>
          <p:cNvPr id="437" name="Shape 437"/>
          <p:cNvSpPr txBox="1">
            <a:spLocks noGrp="1"/>
          </p:cNvSpPr>
          <p:nvPr>
            <p:ph type="body" idx="3"/>
          </p:nvPr>
        </p:nvSpPr>
        <p:spPr>
          <a:xfrm>
            <a:off x="0" y="0"/>
            <a:ext cx="6746789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438" name="Shape 438"/>
          <p:cNvSpPr txBox="1">
            <a:spLocks noGrp="1"/>
          </p:cNvSpPr>
          <p:nvPr>
            <p:ph type="body" idx="11"/>
          </p:nvPr>
        </p:nvSpPr>
        <p:spPr>
          <a:xfrm>
            <a:off x="6946583" y="2423160"/>
            <a:ext cx="2600325" cy="329184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grpSp>
        <p:nvGrpSpPr>
          <p:cNvPr id="439" name="Shape 439"/>
          <p:cNvGrpSpPr/>
          <p:nvPr/>
        </p:nvGrpSpPr>
        <p:grpSpPr>
          <a:xfrm>
            <a:off x="9232886" y="6255258"/>
            <a:ext cx="425957" cy="393191"/>
            <a:chOff x="0" y="0"/>
            <a:chExt cx="425957" cy="393191"/>
          </a:xfrm>
        </p:grpSpPr>
        <p:pic>
          <p:nvPicPr>
            <p:cNvPr id="441" name="Picture 441"/>
            <p:cNvPicPr/>
            <p:nvPr/>
          </p:nvPicPr>
          <p:blipFill>
            <a:blip r:embed="rId3"/>
            <a:srcRect/>
            <a:tile/>
          </p:blipFill>
          <p:spPr>
            <a:xfrm>
              <a:off x="0" y="0"/>
              <a:ext cx="425957" cy="393191"/>
            </a:xfrm>
            <a:prstGeom prst="ellipse">
              <a:avLst/>
            </a:prstGeom>
            <a:ln w="25400">
              <a:prstDash val="solid"/>
            </a:ln>
          </p:spPr>
        </p:pic>
        <p:sp>
          <p:nvSpPr>
            <p:cNvPr id="442" name="Shape 442"/>
            <p:cNvSpPr/>
            <p:nvPr/>
          </p:nvSpPr>
          <p:spPr>
            <a:xfrm>
              <a:off x="39624" y="36576"/>
              <a:ext cx="346708" cy="320040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prstDash val="solid"/>
            </a:ln>
          </p:spPr>
        </p:sp>
      </p:grpSp>
      <p:sp>
        <p:nvSpPr>
          <p:cNvPr id="443" name="Shape 44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44" name="Shape 4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9" name="Shape 359"/>
          <p:cNvSpPr txBox="1">
            <a:spLocks noGrp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60" name="Shape 36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61" name="Shape 36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62" name="Shape 36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 idx="2"/>
          </p:nvPr>
        </p:nvSpPr>
        <p:spPr>
          <a:xfrm>
            <a:off x="7088982" y="533400"/>
            <a:ext cx="2074068" cy="5638800"/>
          </a:xfrm>
          <a:prstGeom prst="rect">
            <a:avLst/>
          </a:prstGeom>
        </p:spPr>
        <p:txBody>
          <a:bodyPr vert="eaVert"/>
          <a:lstStyle>
            <a:defPPr/>
            <a:lvl1pPr lvl="0">
              <a:defRPr b="0"/>
            </a:lvl1pPr>
          </a:lstStyle>
          <a:p>
            <a:r>
              <a:t>Образец заголовка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body" idx="3"/>
          </p:nvPr>
        </p:nvSpPr>
        <p:spPr>
          <a:xfrm>
            <a:off x="866776" y="533400"/>
            <a:ext cx="6098381" cy="563880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08" name="Shape 20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chemeClr val="accent1"/>
        </a:solidFill>
        <a:effectLst/>
      </p:bgPr>
    </p:bg>
    <p:spTree>
      <p:nvGrpSpPr>
        <p:cNvPr id="1" name="Group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>
            <a:spLocks noGrp="1"/>
          </p:cNvSpPr>
          <p:nvPr>
            <p:ph type="title" idx="4"/>
          </p:nvPr>
        </p:nvSpPr>
        <p:spPr>
          <a:xfrm>
            <a:off x="1556041" y="1788454"/>
            <a:ext cx="6793499" cy="2098225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lvl="0"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78" name="Shape 478"/>
          <p:cNvSpPr txBox="1">
            <a:spLocks noGrp="1"/>
          </p:cNvSpPr>
          <p:nvPr>
            <p:ph type="subTitle" idx="5"/>
          </p:nvPr>
        </p:nvSpPr>
        <p:spPr>
          <a:xfrm>
            <a:off x="2177425" y="3956281"/>
            <a:ext cx="5550735" cy="1086236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900" lvl="1" indent="0" algn="ctr">
              <a:buNone/>
              <a:defRPr sz="1500"/>
            </a:lvl2pPr>
            <a:lvl3pPr marL="685800" lvl="2" indent="0" algn="ctr">
              <a:buNone/>
              <a:defRPr sz="1350"/>
            </a:lvl3pPr>
            <a:lvl4pPr marL="1028700" lvl="3" indent="0" algn="ctr">
              <a:buNone/>
              <a:defRPr sz="1200"/>
            </a:lvl4pPr>
            <a:lvl5pPr marL="1371600" lvl="4" indent="0" algn="ctr">
              <a:buNone/>
              <a:defRPr sz="1200"/>
            </a:lvl5pPr>
            <a:lvl6pPr marL="1714500" lvl="5" indent="0" algn="ctr">
              <a:buNone/>
              <a:defRPr sz="1200"/>
            </a:lvl6pPr>
            <a:lvl7pPr marL="2057400" lvl="6" indent="0" algn="ctr">
              <a:buNone/>
              <a:defRPr sz="1200"/>
            </a:lvl7pPr>
            <a:lvl8pPr marL="2400300" lvl="7" indent="0" algn="ctr">
              <a:buNone/>
              <a:defRPr sz="1200"/>
            </a:lvl8pPr>
            <a:lvl9pPr marL="2743200" lvl="8" indent="0" algn="ctr">
              <a:buNone/>
              <a:defRPr sz="1200"/>
            </a:lvl9pPr>
          </a:lstStyle>
          <a:p>
            <a:r>
              <a:t>Образец подзаголовка</a:t>
            </a:r>
          </a:p>
        </p:txBody>
      </p:sp>
      <p:sp>
        <p:nvSpPr>
          <p:cNvPr id="479" name="Shape 479"/>
          <p:cNvSpPr txBox="1">
            <a:spLocks noGrp="1"/>
          </p:cNvSpPr>
          <p:nvPr>
            <p:ph type="dt" idx="10"/>
          </p:nvPr>
        </p:nvSpPr>
        <p:spPr>
          <a:xfrm>
            <a:off x="611697" y="6453386"/>
            <a:ext cx="1306455" cy="404614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tx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480" name="Shape 480"/>
          <p:cNvSpPr txBox="1">
            <a:spLocks noGrp="1"/>
          </p:cNvSpPr>
          <p:nvPr>
            <p:ph type="ftr" idx="11"/>
          </p:nvPr>
        </p:nvSpPr>
        <p:spPr>
          <a:xfrm>
            <a:off x="2099545" y="6453386"/>
            <a:ext cx="5706494" cy="404614"/>
          </a:xfrm>
          <a:prstGeom prst="rect">
            <a:avLst/>
          </a:prstGeom>
        </p:spPr>
        <p:txBody>
          <a:bodyPr/>
          <a:lstStyle>
            <a:defPPr/>
            <a:lvl1pPr lvl="0" algn="ctr">
              <a:defRPr baseline="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481" name="Shape 481"/>
          <p:cNvSpPr txBox="1">
            <a:spLocks noGrp="1"/>
          </p:cNvSpPr>
          <p:nvPr>
            <p:ph type="sldNum" idx="12"/>
          </p:nvPr>
        </p:nvSpPr>
        <p:spPr>
          <a:xfrm>
            <a:off x="7987430" y="6453386"/>
            <a:ext cx="1296986" cy="404614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tx2"/>
                </a:solidFill>
              </a:defRPr>
            </a:lvl1pPr>
          </a:lstStyle>
          <a:p>
            <a:r>
              <a:t>‹#›</a:t>
            </a:r>
          </a:p>
        </p:txBody>
      </p:sp>
      <p:grpSp>
        <p:nvGrpSpPr>
          <p:cNvPr id="482" name="Shape 482"/>
          <p:cNvGrpSpPr/>
          <p:nvPr/>
        </p:nvGrpSpPr>
        <p:grpSpPr>
          <a:xfrm>
            <a:off x="611697" y="744470"/>
            <a:ext cx="8672721" cy="5349671"/>
            <a:chOff x="0" y="0"/>
            <a:chExt cx="8672721" cy="5349671"/>
          </a:xfrm>
        </p:grpSpPr>
        <p:sp>
          <p:nvSpPr>
            <p:cNvPr id="483" name="Shape 483"/>
            <p:cNvSpPr/>
            <p:nvPr/>
          </p:nvSpPr>
          <p:spPr>
            <a:xfrm>
              <a:off x="6011773" y="941182"/>
              <a:ext cx="2660948" cy="440848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0000"/>
                <a:gd name="ODFBottom" fmla="val 10000"/>
                <a:gd name="ODFWidth" fmla="val 10000"/>
                <a:gd name="ODFHeight" fmla="val 10000"/>
              </a:gdLst>
              <a:ahLst/>
              <a:cxnLst/>
              <a:rect l="OXMLTextRectL" t="OXMLTextRectT" r="OXMLTextRectR" b="OXMLTextRect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prstDash val="solid"/>
              <a:headEnd type="none" w="med" len="med"/>
              <a:tailEnd type="none" w="med" len="med"/>
            </a:ln>
          </p:spPr>
        </p:sp>
        <p:sp>
          <p:nvSpPr>
            <p:cNvPr id="484" name="Shape 484"/>
            <p:cNvSpPr/>
            <p:nvPr/>
          </p:nvSpPr>
          <p:spPr>
            <a:xfrm flipH="1" flipV="1">
              <a:off x="0" y="0"/>
              <a:ext cx="2661213" cy="4408488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0001"/>
                <a:gd name="ODFBottom" fmla="val 10000"/>
                <a:gd name="ODFWidth" fmla="val 10001"/>
                <a:gd name="ODFHeight" fmla="val 10000"/>
              </a:gdLst>
              <a:ahLst/>
              <a:cxnLst/>
              <a:rect l="OXMLTextRectL" t="OXMLTextRectT" r="OXMLTextRectR" b="OXMLTextRect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95" name="Shape 495"/>
          <p:cNvSpPr txBox="1">
            <a:spLocks noGrp="1"/>
          </p:cNvSpPr>
          <p:nvPr>
            <p:ph type="body" idx="5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6" name="Shape 49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97" name="Shape 49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98" name="Shape 49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2104284" y="2074561"/>
            <a:ext cx="7141317" cy="146880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40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2104284" y="3581400"/>
            <a:ext cx="7141317" cy="860400"/>
          </a:xfrm>
          <a:prstGeom prst="rect">
            <a:avLst/>
          </a:prstGeom>
        </p:spPr>
        <p:txBody>
          <a:bodyPr anchor="t"/>
          <a:lstStyle>
            <a:defPPr/>
            <a:lvl1pPr marL="0" lv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7" name="Shape 257"/>
          <p:cNvSpPr/>
          <p:nvPr/>
        </p:nvSpPr>
        <p:spPr>
          <a:xfrm flipV="1">
            <a:off x="63" y="3166528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553830" y="3244141"/>
            <a:ext cx="633726" cy="365124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bg>
      <p:bgRef idx="1001">
        <a:schemeClr val="dk2"/>
      </p:bgRef>
    </p:bg>
    <p:spTree>
      <p:nvGrpSpPr>
        <p:cNvPr id="1" name="Group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title" idx="4"/>
          </p:nvPr>
        </p:nvSpPr>
        <p:spPr>
          <a:xfrm>
            <a:off x="621583" y="1301362"/>
            <a:ext cx="7810539" cy="285273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r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47" name="Shape 447"/>
          <p:cNvSpPr txBox="1">
            <a:spLocks noGrp="1"/>
          </p:cNvSpPr>
          <p:nvPr>
            <p:ph type="body" idx="5"/>
          </p:nvPr>
        </p:nvSpPr>
        <p:spPr>
          <a:xfrm>
            <a:off x="621583" y="4216328"/>
            <a:ext cx="7810539" cy="1143324"/>
          </a:xfrm>
          <a:prstGeom prst="rect">
            <a:avLst/>
          </a:prstGeom>
        </p:spPr>
        <p:txBody>
          <a:bodyPr/>
          <a:lstStyle>
            <a:defPPr/>
            <a:lvl1pPr marL="0" lv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1pPr>
            <a:lvl2pPr marL="342900" lvl="1" indent="0">
              <a:buNone/>
              <a:defRPr sz="1500">
                <a:solidFill>
                  <a:schemeClr val="lt1"/>
                </a:solidFill>
              </a:defRPr>
            </a:lvl2pPr>
            <a:lvl3pPr marL="685800" lvl="2" indent="0">
              <a:buNone/>
              <a:defRPr sz="1350">
                <a:solidFill>
                  <a:schemeClr val="lt1"/>
                </a:solidFill>
              </a:defRPr>
            </a:lvl3pPr>
            <a:lvl4pPr marL="1028700" lvl="3" indent="0">
              <a:buNone/>
              <a:defRPr sz="1200">
                <a:solidFill>
                  <a:schemeClr val="lt1"/>
                </a:solidFill>
              </a:defRPr>
            </a:lvl4pPr>
            <a:lvl5pPr marL="1371600" lvl="4" indent="0">
              <a:buNone/>
              <a:defRPr sz="1200">
                <a:solidFill>
                  <a:schemeClr val="lt1"/>
                </a:solidFill>
              </a:defRPr>
            </a:lvl5pPr>
            <a:lvl6pPr marL="1714500" lvl="5" indent="0">
              <a:buNone/>
              <a:defRPr sz="1200">
                <a:solidFill>
                  <a:schemeClr val="lt1"/>
                </a:solidFill>
              </a:defRPr>
            </a:lvl6pPr>
            <a:lvl7pPr marL="2057400" lvl="6" indent="0">
              <a:buNone/>
              <a:defRPr sz="1200">
                <a:solidFill>
                  <a:schemeClr val="lt1"/>
                </a:solidFill>
              </a:defRPr>
            </a:lvl7pPr>
            <a:lvl8pPr marL="2400300" lvl="7" indent="0">
              <a:buNone/>
              <a:defRPr sz="1200">
                <a:solidFill>
                  <a:schemeClr val="lt1"/>
                </a:solidFill>
              </a:defRPr>
            </a:lvl8pPr>
            <a:lvl9pPr marL="2743200" lvl="8" indent="0">
              <a:buNone/>
              <a:defRPr sz="1200">
                <a:solidFill>
                  <a:schemeClr val="lt1"/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48" name="Shape 448"/>
          <p:cNvSpPr txBox="1">
            <a:spLocks noGrp="1"/>
          </p:cNvSpPr>
          <p:nvPr>
            <p:ph type="dt" idx="10"/>
          </p:nvPr>
        </p:nvSpPr>
        <p:spPr>
          <a:xfrm>
            <a:off x="600363" y="6453386"/>
            <a:ext cx="1318208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lt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449" name="Shape 449"/>
          <p:cNvSpPr txBox="1">
            <a:spLocks noGrp="1"/>
          </p:cNvSpPr>
          <p:nvPr>
            <p:ph type="ftr" idx="11"/>
          </p:nvPr>
        </p:nvSpPr>
        <p:spPr>
          <a:xfrm>
            <a:off x="2099754" y="6453386"/>
            <a:ext cx="5706493" cy="404614"/>
          </a:xfrm>
          <a:prstGeom prst="rect">
            <a:avLst/>
          </a:prstGeom>
        </p:spPr>
        <p:txBody>
          <a:bodyPr/>
          <a:lstStyle>
            <a:defPPr/>
            <a:lvl1pPr lvl="0" algn="ctr">
              <a:defRPr>
                <a:solidFill>
                  <a:schemeClr val="lt2"/>
                </a:solidFill>
              </a:defRPr>
            </a:lvl1pPr>
          </a:lstStyle>
          <a:p>
            <a:endParaRPr/>
          </a:p>
        </p:txBody>
      </p:sp>
      <p:sp>
        <p:nvSpPr>
          <p:cNvPr id="450" name="Shape 450"/>
          <p:cNvSpPr txBox="1">
            <a:spLocks noGrp="1"/>
          </p:cNvSpPr>
          <p:nvPr>
            <p:ph type="sldNum" idx="12"/>
          </p:nvPr>
        </p:nvSpPr>
        <p:spPr>
          <a:xfrm>
            <a:off x="7987430" y="6453386"/>
            <a:ext cx="1296986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lt2"/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451" name="Shape 451"/>
          <p:cNvSpPr/>
          <p:nvPr/>
        </p:nvSpPr>
        <p:spPr>
          <a:xfrm>
            <a:off x="6623470" y="1685652"/>
            <a:ext cx="2660947" cy="4408487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125"/>
              <a:gd name="ODFBottom" fmla="val 5554"/>
              <a:gd name="ODFWidth" fmla="val 4125"/>
              <a:gd name="ODFHeight" fmla="val 5554"/>
            </a:gdLst>
            <a:ahLst/>
            <a:cxnLst/>
            <a:rect l="OXMLTextRectL" t="OXMLTextRectT" r="OXMLTextRectR" b="OXMLTextRect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dk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452" name="Shape 452"/>
          <p:cNvSpPr/>
          <p:nvPr/>
        </p:nvSpPr>
        <p:spPr>
          <a:xfrm>
            <a:off x="6623470" y="1685652"/>
            <a:ext cx="2660947" cy="4408487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125"/>
              <a:gd name="ODFBottom" fmla="val 5554"/>
              <a:gd name="ODFWidth" fmla="val 4125"/>
              <a:gd name="ODFHeight" fmla="val 5554"/>
            </a:gdLst>
            <a:ahLst/>
            <a:cxnLst/>
            <a:rect l="OXMLTextRectL" t="OXMLTextRectT" r="OXMLTextRectR" b="OXMLTextRect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50" name="Shape 35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71" name="Shape 471"/>
          <p:cNvSpPr txBox="1">
            <a:spLocks noGrp="1"/>
          </p:cNvSpPr>
          <p:nvPr>
            <p:ph type="body" idx="5"/>
          </p:nvPr>
        </p:nvSpPr>
        <p:spPr>
          <a:xfrm>
            <a:off x="1114425" y="2286001"/>
            <a:ext cx="3613827" cy="3581401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tx2"/>
                </a:solidFill>
              </a:defRPr>
            </a:lvl1pPr>
            <a:lvl2pPr lvl="1">
              <a:defRPr baseline="0">
                <a:solidFill>
                  <a:schemeClr val="tx2"/>
                </a:solidFill>
              </a:defRPr>
            </a:lvl2pPr>
            <a:lvl3pPr lvl="2">
              <a:defRPr baseline="0">
                <a:solidFill>
                  <a:schemeClr val="tx2"/>
                </a:solidFill>
              </a:defRPr>
            </a:lvl3pPr>
            <a:lvl4pPr lvl="3">
              <a:defRPr baseline="0">
                <a:solidFill>
                  <a:schemeClr val="tx2"/>
                </a:solidFill>
              </a:defRPr>
            </a:lvl4pPr>
            <a:lvl5pPr lvl="4"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72" name="Shape 472"/>
          <p:cNvSpPr txBox="1">
            <a:spLocks noGrp="1"/>
          </p:cNvSpPr>
          <p:nvPr>
            <p:ph type="body" idx="13"/>
          </p:nvPr>
        </p:nvSpPr>
        <p:spPr>
          <a:xfrm>
            <a:off x="5301890" y="2286001"/>
            <a:ext cx="3613827" cy="3581401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  <a:lvl2pPr lvl="1">
              <a:defRPr>
                <a:solidFill>
                  <a:schemeClr val="tx2"/>
                </a:solidFill>
              </a:defRPr>
            </a:lvl2pPr>
            <a:lvl3pPr lvl="2">
              <a:defRPr>
                <a:solidFill>
                  <a:schemeClr val="tx2"/>
                </a:solidFill>
              </a:defRPr>
            </a:lvl3pPr>
            <a:lvl4pPr lvl="3">
              <a:defRPr>
                <a:solidFill>
                  <a:schemeClr val="tx2"/>
                </a:solidFill>
              </a:defRPr>
            </a:lvl4pPr>
            <a:lvl5pPr lvl="4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73" name="Shape 4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74" name="Shape 4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75" name="Shape 4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90" name="Shape 3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 idx="4"/>
          </p:nvPr>
        </p:nvSpPr>
        <p:spPr>
          <a:xfrm>
            <a:off x="1114425" y="685800"/>
            <a:ext cx="7800975" cy="1485900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body" idx="5"/>
          </p:nvPr>
        </p:nvSpPr>
        <p:spPr>
          <a:xfrm>
            <a:off x="1114425" y="2340230"/>
            <a:ext cx="3613827" cy="82391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3" name="Shape 323"/>
          <p:cNvSpPr txBox="1">
            <a:spLocks noGrp="1"/>
          </p:cNvSpPr>
          <p:nvPr>
            <p:ph type="body" idx="13"/>
          </p:nvPr>
        </p:nvSpPr>
        <p:spPr>
          <a:xfrm>
            <a:off x="1114425" y="3305209"/>
            <a:ext cx="3613826" cy="2562193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tx2"/>
                </a:solidFill>
              </a:defRPr>
            </a:lvl1pPr>
            <a:lvl2pPr lvl="1">
              <a:defRPr baseline="0">
                <a:solidFill>
                  <a:schemeClr val="tx2"/>
                </a:solidFill>
              </a:defRPr>
            </a:lvl2pPr>
            <a:lvl3pPr lvl="2">
              <a:defRPr baseline="0">
                <a:solidFill>
                  <a:schemeClr val="tx2"/>
                </a:solidFill>
              </a:defRPr>
            </a:lvl3pPr>
            <a:lvl4pPr lvl="3">
              <a:defRPr baseline="0">
                <a:solidFill>
                  <a:schemeClr val="tx2"/>
                </a:solidFill>
              </a:defRPr>
            </a:lvl4pPr>
            <a:lvl5pPr lvl="4"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body" idx="20"/>
          </p:nvPr>
        </p:nvSpPr>
        <p:spPr>
          <a:xfrm>
            <a:off x="5301573" y="2349754"/>
            <a:ext cx="3613827" cy="82391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type="body" idx="21"/>
          </p:nvPr>
        </p:nvSpPr>
        <p:spPr>
          <a:xfrm>
            <a:off x="5301573" y="3305209"/>
            <a:ext cx="3613827" cy="2562193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tx2"/>
                </a:solidFill>
              </a:defRPr>
            </a:lvl1pPr>
            <a:lvl2pPr lvl="1">
              <a:defRPr baseline="0">
                <a:solidFill>
                  <a:schemeClr val="tx2"/>
                </a:solidFill>
              </a:defRPr>
            </a:lvl2pPr>
            <a:lvl3pPr lvl="2">
              <a:defRPr baseline="0">
                <a:solidFill>
                  <a:schemeClr val="tx2"/>
                </a:solidFill>
              </a:defRPr>
            </a:lvl3pPr>
            <a:lvl4pPr lvl="3">
              <a:defRPr baseline="0">
                <a:solidFill>
                  <a:schemeClr val="tx2"/>
                </a:solidFill>
              </a:defRPr>
            </a:lvl4pPr>
            <a:lvl5pPr lvl="4"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6" name="Shape 3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/>
          <p:nvPr/>
        </p:nvSpPr>
        <p:spPr>
          <a:xfrm>
            <a:off x="0" y="376"/>
            <a:ext cx="43091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17" name="Shape 517"/>
          <p:cNvSpPr txBox="1">
            <a:spLocks noGrp="1"/>
          </p:cNvSpPr>
          <p:nvPr>
            <p:ph type="title" idx="4"/>
          </p:nvPr>
        </p:nvSpPr>
        <p:spPr>
          <a:xfrm>
            <a:off x="588169" y="685800"/>
            <a:ext cx="3132773" cy="2157884"/>
          </a:xfrm>
          <a:prstGeom prst="rect">
            <a:avLst/>
          </a:prstGeom>
        </p:spPr>
        <p:txBody>
          <a:bodyPr anchor="t">
            <a:noAutofit/>
          </a:bodyPr>
          <a:lstStyle>
            <a:defPPr/>
            <a:lvl1pPr lvl="0"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18" name="Shape 518"/>
          <p:cNvSpPr txBox="1">
            <a:spLocks noGrp="1"/>
          </p:cNvSpPr>
          <p:nvPr>
            <p:ph type="body" idx="5"/>
          </p:nvPr>
        </p:nvSpPr>
        <p:spPr>
          <a:xfrm>
            <a:off x="5083016" y="685801"/>
            <a:ext cx="4234815" cy="5175250"/>
          </a:xfrm>
          <a:prstGeom prst="rect">
            <a:avLst/>
          </a:prstGeom>
        </p:spPr>
        <p:txBody>
          <a:bodyPr/>
          <a:lstStyle>
            <a:defPPr/>
            <a:lvl1pPr lvl="0">
              <a:defRPr sz="1500"/>
            </a:lvl1pPr>
            <a:lvl2pPr lvl="1">
              <a:defRPr sz="1500"/>
            </a:lvl2pPr>
            <a:lvl3pPr lvl="2">
              <a:defRPr sz="1350"/>
            </a:lvl3pPr>
            <a:lvl4pPr lvl="3">
              <a:defRPr sz="1350"/>
            </a:lvl4pPr>
            <a:lvl5pPr lvl="4">
              <a:defRPr sz="1200"/>
            </a:lvl5pPr>
            <a:lvl6pPr lvl="5">
              <a:defRPr sz="1200"/>
            </a:lvl6pPr>
            <a:lvl7pPr lvl="6">
              <a:defRPr sz="1200"/>
            </a:lvl7pPr>
            <a:lvl8pPr lvl="7">
              <a:defRPr sz="1200"/>
            </a:lvl8pPr>
            <a:lvl9pPr lvl="8">
              <a:defRPr sz="12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9" name="Shape 519"/>
          <p:cNvSpPr txBox="1">
            <a:spLocks noGrp="1"/>
          </p:cNvSpPr>
          <p:nvPr>
            <p:ph type="body" idx="13"/>
          </p:nvPr>
        </p:nvSpPr>
        <p:spPr>
          <a:xfrm>
            <a:off x="588169" y="2856344"/>
            <a:ext cx="3132773" cy="3011056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20" name="Shape 520"/>
          <p:cNvSpPr txBox="1">
            <a:spLocks noGrp="1"/>
          </p:cNvSpPr>
          <p:nvPr>
            <p:ph type="dt" idx="10"/>
          </p:nvPr>
        </p:nvSpPr>
        <p:spPr>
          <a:xfrm>
            <a:off x="588169" y="6453386"/>
            <a:ext cx="978715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521" name="Shape 521"/>
          <p:cNvSpPr txBox="1">
            <a:spLocks noGrp="1"/>
          </p:cNvSpPr>
          <p:nvPr>
            <p:ph type="ftr" idx="11"/>
          </p:nvPr>
        </p:nvSpPr>
        <p:spPr>
          <a:xfrm>
            <a:off x="1792330" y="6453386"/>
            <a:ext cx="1928611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522" name="Shape 522"/>
          <p:cNvSpPr txBox="1">
            <a:spLocks noGrp="1"/>
          </p:cNvSpPr>
          <p:nvPr>
            <p:ph type="sldNum" idx="12"/>
          </p:nvPr>
        </p:nvSpPr>
        <p:spPr>
          <a:xfrm>
            <a:off x="8030051" y="6453386"/>
            <a:ext cx="1296986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523" name="Shape 523"/>
          <p:cNvSpPr/>
          <p:nvPr/>
        </p:nvSpPr>
        <p:spPr>
          <a:xfrm>
            <a:off x="4309110" y="376"/>
            <a:ext cx="1857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524" name="Shape 524"/>
          <p:cNvSpPr/>
          <p:nvPr/>
        </p:nvSpPr>
        <p:spPr>
          <a:xfrm>
            <a:off x="4309110" y="376"/>
            <a:ext cx="1857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0" y="376"/>
            <a:ext cx="43091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42" name="Shape 142"/>
          <p:cNvSpPr txBox="1">
            <a:spLocks noGrp="1"/>
          </p:cNvSpPr>
          <p:nvPr>
            <p:ph type="title" idx="4"/>
          </p:nvPr>
        </p:nvSpPr>
        <p:spPr>
          <a:xfrm>
            <a:off x="588169" y="685800"/>
            <a:ext cx="3132773" cy="2157884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lvl="0">
              <a:lnSpc>
                <a:spcPct val="84000"/>
              </a:lnSpc>
              <a:defRPr sz="4400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5"/>
          </p:nvPr>
        </p:nvSpPr>
        <p:spPr>
          <a:xfrm>
            <a:off x="4494847" y="2"/>
            <a:ext cx="5411153" cy="6857999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>
              <a:buNone/>
              <a:defRPr sz="1500"/>
            </a:lvl1pPr>
            <a:lvl2pPr marL="342900" lvl="1" indent="0">
              <a:buNone/>
              <a:defRPr sz="1500"/>
            </a:lvl2pPr>
            <a:lvl3pPr marL="685800" lvl="2" indent="0">
              <a:buNone/>
              <a:defRPr sz="1500"/>
            </a:lvl3pPr>
            <a:lvl4pPr marL="1028700" lvl="3" indent="0">
              <a:buNone/>
              <a:defRPr sz="1500"/>
            </a:lvl4pPr>
            <a:lvl5pPr marL="1371600" lvl="4" indent="0">
              <a:buNone/>
              <a:defRPr sz="1500"/>
            </a:lvl5pPr>
            <a:lvl6pPr marL="1714500" lvl="5" indent="0">
              <a:buNone/>
              <a:defRPr sz="1500"/>
            </a:lvl6pPr>
            <a:lvl7pPr marL="2057400" lvl="6" indent="0">
              <a:buNone/>
              <a:defRPr sz="1500"/>
            </a:lvl7pPr>
            <a:lvl8pPr marL="2400300" lvl="7" indent="0">
              <a:buNone/>
              <a:defRPr sz="1500"/>
            </a:lvl8pPr>
            <a:lvl9pPr marL="2743200" lvl="8" indent="0">
              <a:buNone/>
              <a:defRPr sz="1500"/>
            </a:lvl9pPr>
          </a:lstStyle>
          <a:p>
            <a:r>
              <a:t>Вставка рисунка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3"/>
          </p:nvPr>
        </p:nvSpPr>
        <p:spPr>
          <a:xfrm>
            <a:off x="588169" y="2855968"/>
            <a:ext cx="3132773" cy="3011432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dt" idx="10"/>
          </p:nvPr>
        </p:nvSpPr>
        <p:spPr>
          <a:xfrm>
            <a:off x="588169" y="6453386"/>
            <a:ext cx="978715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ftr" idx="11"/>
          </p:nvPr>
        </p:nvSpPr>
        <p:spPr>
          <a:xfrm>
            <a:off x="1792330" y="6453386"/>
            <a:ext cx="1928611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8030051" y="6453386"/>
            <a:ext cx="1296986" cy="404614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148" name="Shape 148"/>
          <p:cNvSpPr/>
          <p:nvPr/>
        </p:nvSpPr>
        <p:spPr>
          <a:xfrm>
            <a:off x="4309110" y="376"/>
            <a:ext cx="1857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149" name="Shape 149"/>
          <p:cNvSpPr/>
          <p:nvPr/>
        </p:nvSpPr>
        <p:spPr>
          <a:xfrm>
            <a:off x="4309110" y="376"/>
            <a:ext cx="1857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94" name="Shape 394"/>
          <p:cNvSpPr txBox="1">
            <a:spLocks noGrp="1"/>
          </p:cNvSpPr>
          <p:nvPr>
            <p:ph type="body" idx="5"/>
          </p:nvPr>
        </p:nvSpPr>
        <p:spPr>
          <a:xfrm>
            <a:off x="1114425" y="2295527"/>
            <a:ext cx="7800975" cy="357187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96" name="Shape 39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 idx="4"/>
          </p:nvPr>
        </p:nvSpPr>
        <p:spPr>
          <a:xfrm>
            <a:off x="7454197" y="624156"/>
            <a:ext cx="1615196" cy="52432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00" name="Shape 400"/>
          <p:cNvSpPr txBox="1">
            <a:spLocks noGrp="1"/>
          </p:cNvSpPr>
          <p:nvPr>
            <p:ph type="body" idx="5"/>
          </p:nvPr>
        </p:nvSpPr>
        <p:spPr>
          <a:xfrm>
            <a:off x="1114425" y="624156"/>
            <a:ext cx="6201569" cy="52432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01" name="Shape 40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02" name="Shape 40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3" name="Shape 40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chemeClr val="accent1"/>
        </a:solidFill>
        <a:effectLst/>
      </p:bgPr>
    </p:bg>
    <p:spTree>
      <p:nvGrpSpPr>
        <p:cNvPr id="1" name="Group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2235041" y="630938"/>
            <a:ext cx="5666231" cy="522922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298"/>
              <a:gd name="ODFBottom" fmla="val 3294"/>
              <a:gd name="ODFWidth" fmla="val 3298"/>
              <a:gd name="ODFHeight" fmla="val 3294"/>
            </a:gdLst>
            <a:ahLst/>
            <a:cxnLst/>
            <a:rect l="OXMLTextRectL" t="OXMLTextRectT" r="OXMLTextRectR" b="OXMLTextRect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title" idx="6"/>
          </p:nvPr>
        </p:nvSpPr>
        <p:spPr>
          <a:xfrm>
            <a:off x="876300" y="1098388"/>
            <a:ext cx="8383714" cy="4394988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lvl="0" algn="ctr">
              <a:defRPr sz="7500" spc="600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subTitle" idx="7"/>
          </p:nvPr>
        </p:nvSpPr>
        <p:spPr>
          <a:xfrm>
            <a:off x="1799724" y="5979198"/>
            <a:ext cx="6536866" cy="742278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lvl="1" indent="0" algn="ctr">
              <a:buNone/>
              <a:defRPr sz="1500"/>
            </a:lvl2pPr>
            <a:lvl3pPr marL="685800" lvl="2" indent="0" algn="ctr">
              <a:buNone/>
              <a:defRPr sz="1350"/>
            </a:lvl3pPr>
            <a:lvl4pPr marL="1028700" lvl="3" indent="0" algn="ctr">
              <a:buNone/>
              <a:defRPr sz="1200"/>
            </a:lvl4pPr>
            <a:lvl5pPr marL="1371600" lvl="4" indent="0" algn="ctr">
              <a:buNone/>
              <a:defRPr sz="1200"/>
            </a:lvl5pPr>
            <a:lvl6pPr marL="1714500" lvl="5" indent="0" algn="ctr">
              <a:buNone/>
              <a:defRPr sz="1200"/>
            </a:lvl6pPr>
            <a:lvl7pPr marL="2057400" lvl="6" indent="0" algn="ctr">
              <a:buNone/>
              <a:defRPr sz="1200"/>
            </a:lvl7pPr>
            <a:lvl8pPr marL="2400300" lvl="7" indent="0" algn="ctr">
              <a:buNone/>
              <a:defRPr sz="1200"/>
            </a:lvl8pPr>
            <a:lvl9pPr marL="2743200" lvl="8" indent="0" algn="ctr">
              <a:buNone/>
              <a:defRPr sz="12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876300" y="6375679"/>
            <a:ext cx="1892900" cy="348461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3396519" y="6375679"/>
            <a:ext cx="3343275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7367114" y="6375679"/>
            <a:ext cx="1892900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103" name="Shape 103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104" name="Shape 104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3" name="Shape 34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44" name="Shape 34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5" name="Shape 345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46" name="Shape 3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body" idx="7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14" name="Shape 41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15" name="Shape 41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16" name="Shape 4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bg>
      <p:bgRef idx="1001">
        <a:schemeClr val="dk2"/>
      </p:bgRef>
    </p:bg>
    <p:spTree>
      <p:nvGrpSpPr>
        <p:cNvPr id="1" name="Group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/>
        </p:nvSpPr>
        <p:spPr>
          <a:xfrm>
            <a:off x="1" y="0"/>
            <a:ext cx="2286894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73"/>
              <a:gd name="ODFBottom" fmla="val 4320"/>
              <a:gd name="ODFWidth" fmla="val 1773"/>
              <a:gd name="ODFHeight" fmla="val 4320"/>
            </a:gdLst>
            <a:ahLst/>
            <a:cxnLst/>
            <a:rect l="OXMLTextRectL" t="OXMLTextRectT" r="OXMLTextRectR" b="OXMLTextRect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311" name="Shape 311"/>
          <p:cNvSpPr txBox="1">
            <a:spLocks noGrp="1"/>
          </p:cNvSpPr>
          <p:nvPr>
            <p:ph type="title" idx="6"/>
          </p:nvPr>
        </p:nvSpPr>
        <p:spPr>
          <a:xfrm>
            <a:off x="2634881" y="1073890"/>
            <a:ext cx="6651994" cy="406462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6300" spc="600" baseline="0">
                <a:solidFill>
                  <a:schemeClr val="lt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7"/>
          </p:nvPr>
        </p:nvSpPr>
        <p:spPr>
          <a:xfrm>
            <a:off x="2634881" y="5159783"/>
            <a:ext cx="5701709" cy="95113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lvl="1" indent="0">
              <a:buNone/>
              <a:defRPr sz="1500">
                <a:solidFill>
                  <a:schemeClr val="lt1"/>
                </a:solidFill>
              </a:defRPr>
            </a:lvl2pPr>
            <a:lvl3pPr marL="685800" lvl="2" indent="0">
              <a:buNone/>
              <a:defRPr sz="1350">
                <a:solidFill>
                  <a:schemeClr val="lt1"/>
                </a:solidFill>
              </a:defRPr>
            </a:lvl3pPr>
            <a:lvl4pPr marL="1028700" lvl="3" indent="0">
              <a:buNone/>
              <a:defRPr sz="1200">
                <a:solidFill>
                  <a:schemeClr val="lt1"/>
                </a:solidFill>
              </a:defRPr>
            </a:lvl4pPr>
            <a:lvl5pPr marL="1371600" lvl="4" indent="0">
              <a:buNone/>
              <a:defRPr sz="1200">
                <a:solidFill>
                  <a:schemeClr val="lt1"/>
                </a:solidFill>
              </a:defRPr>
            </a:lvl5pPr>
            <a:lvl6pPr marL="1714500" lvl="5" indent="0">
              <a:buNone/>
              <a:defRPr sz="1200">
                <a:solidFill>
                  <a:schemeClr val="lt1"/>
                </a:solidFill>
              </a:defRPr>
            </a:lvl6pPr>
            <a:lvl7pPr marL="2057400" lvl="6" indent="0">
              <a:buNone/>
              <a:defRPr sz="1200">
                <a:solidFill>
                  <a:schemeClr val="lt1"/>
                </a:solidFill>
              </a:defRPr>
            </a:lvl7pPr>
            <a:lvl8pPr marL="2400300" lvl="7" indent="0">
              <a:buNone/>
              <a:defRPr sz="1200">
                <a:solidFill>
                  <a:schemeClr val="lt1"/>
                </a:solidFill>
              </a:defRPr>
            </a:lvl8pPr>
            <a:lvl9pPr marL="2743200" lvl="8" indent="0">
              <a:buNone/>
              <a:defRPr sz="1200">
                <a:solidFill>
                  <a:schemeClr val="lt1"/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13" name="Shape 313"/>
          <p:cNvSpPr txBox="1">
            <a:spLocks noGrp="1"/>
          </p:cNvSpPr>
          <p:nvPr>
            <p:ph type="dt" idx="10"/>
          </p:nvPr>
        </p:nvSpPr>
        <p:spPr>
          <a:xfrm>
            <a:off x="2629694" y="6375679"/>
            <a:ext cx="1213831" cy="348461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314" name="Shape 314"/>
          <p:cNvSpPr txBox="1">
            <a:spLocks noGrp="1"/>
          </p:cNvSpPr>
          <p:nvPr>
            <p:ph type="ftr" idx="11"/>
          </p:nvPr>
        </p:nvSpPr>
        <p:spPr>
          <a:xfrm>
            <a:off x="4289240" y="6375679"/>
            <a:ext cx="3343275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8078228" y="6375679"/>
            <a:ext cx="1208647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316" name="Shape 316"/>
          <p:cNvSpPr/>
          <p:nvPr/>
        </p:nvSpPr>
        <p:spPr>
          <a:xfrm>
            <a:off x="710435" y="0"/>
            <a:ext cx="1337569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037"/>
              <a:gd name="ODFBottom" fmla="val 4320"/>
              <a:gd name="ODFWidth" fmla="val 1037"/>
              <a:gd name="ODFHeight" fmla="val 4320"/>
            </a:gdLst>
            <a:ahLst/>
            <a:cxnLst/>
            <a:rect l="OXMLTextRectL" t="OXMLTextRectT" r="OXMLTextRectR" b="OXMLTextRect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prstDash val="solid"/>
            <a:headEnd type="none" w="med" len="med"/>
            <a:tailEnd type="none" w="med" len="med"/>
          </a:ln>
        </p:spPr>
      </p:sp>
      <p:grpSp>
        <p:nvGrpSpPr>
          <p:cNvPr id="317" name="Shape 317"/>
          <p:cNvGrpSpPr/>
          <p:nvPr/>
        </p:nvGrpSpPr>
        <p:grpSpPr>
          <a:xfrm>
            <a:off x="1" y="0"/>
            <a:ext cx="2286894" cy="6858000"/>
            <a:chOff x="0" y="0"/>
            <a:chExt cx="2286894" cy="6858000"/>
          </a:xfrm>
        </p:grpSpPr>
        <p:sp>
          <p:nvSpPr>
            <p:cNvPr id="318" name="Shape 318"/>
            <p:cNvSpPr/>
            <p:nvPr/>
          </p:nvSpPr>
          <p:spPr>
            <a:xfrm>
              <a:off x="0" y="0"/>
              <a:ext cx="2286894" cy="68580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3"/>
                <a:gd name="ODFBottom" fmla="val 4320"/>
                <a:gd name="ODFWidth" fmla="val 1773"/>
                <a:gd name="ODFHeight" fmla="val 4320"/>
              </a:gdLst>
              <a:ahLst/>
              <a:cxnLst/>
              <a:rect l="OXMLTextRectL" t="OXMLTextRectT" r="OXMLTextRectR" b="OXMLTextRect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0">
              <a:prstDash val="solid"/>
              <a:headEnd type="none" w="med" len="med"/>
              <a:tailEnd type="none" w="med" len="med"/>
            </a:ln>
          </p:spPr>
        </p:sp>
        <p:sp>
          <p:nvSpPr>
            <p:cNvPr id="319" name="Shape 319"/>
            <p:cNvSpPr/>
            <p:nvPr/>
          </p:nvSpPr>
          <p:spPr>
            <a:xfrm>
              <a:off x="710434" y="0"/>
              <a:ext cx="1337569" cy="68580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037"/>
                <a:gd name="ODFBottom" fmla="val 4320"/>
                <a:gd name="ODFWidth" fmla="val 1037"/>
                <a:gd name="ODFHeight" fmla="val 4320"/>
              </a:gdLst>
              <a:ahLst/>
              <a:cxnLst/>
              <a:rect l="OXMLTextRectL" t="OXMLTextRectT" r="OXMLTextRectR" b="OXMLTextRect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type="body" idx="7"/>
          </p:nvPr>
        </p:nvSpPr>
        <p:spPr>
          <a:xfrm>
            <a:off x="1021555" y="2286000"/>
            <a:ext cx="3893058" cy="36195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00" name="Shape 300"/>
          <p:cNvSpPr txBox="1">
            <a:spLocks noGrp="1"/>
          </p:cNvSpPr>
          <p:nvPr>
            <p:ph type="body" idx="17"/>
          </p:nvPr>
        </p:nvSpPr>
        <p:spPr>
          <a:xfrm>
            <a:off x="5401333" y="2286000"/>
            <a:ext cx="3893057" cy="36195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01" name="Shape 30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63" name="Shape 4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64" name="Shape 4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 idx="6"/>
          </p:nvPr>
        </p:nvSpPr>
        <p:spPr>
          <a:xfrm>
            <a:off x="1021557" y="381002"/>
            <a:ext cx="8265319" cy="149351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body" idx="7"/>
          </p:nvPr>
        </p:nvSpPr>
        <p:spPr>
          <a:xfrm>
            <a:off x="1020317" y="2199635"/>
            <a:ext cx="3912870" cy="632529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7"/>
          </p:nvPr>
        </p:nvSpPr>
        <p:spPr>
          <a:xfrm>
            <a:off x="1020317" y="2909102"/>
            <a:ext cx="3912870" cy="299639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75" name="Shape 275"/>
          <p:cNvSpPr txBox="1">
            <a:spLocks noGrp="1"/>
          </p:cNvSpPr>
          <p:nvPr>
            <p:ph type="body" idx="18"/>
          </p:nvPr>
        </p:nvSpPr>
        <p:spPr>
          <a:xfrm>
            <a:off x="5390015" y="2199635"/>
            <a:ext cx="3912869" cy="632529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type="body" idx="19"/>
          </p:nvPr>
        </p:nvSpPr>
        <p:spPr>
          <a:xfrm>
            <a:off x="5390015" y="2909102"/>
            <a:ext cx="3912869" cy="299639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77" name="Shape 27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/>
        </p:nvSpPr>
        <p:spPr>
          <a:xfrm>
            <a:off x="6004223" y="0"/>
            <a:ext cx="3901778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025"/>
              <a:gd name="ODFBottom" fmla="val 4320"/>
              <a:gd name="ODFWidth" fmla="val 3025"/>
              <a:gd name="ODFHeight" fmla="val 4320"/>
            </a:gdLst>
            <a:ahLst/>
            <a:cxnLst/>
            <a:rect l="OXMLTextRectL" t="OXMLTextRectT" r="OXMLTextRectR" b="OXMLTextRect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title" idx="6"/>
          </p:nvPr>
        </p:nvSpPr>
        <p:spPr>
          <a:xfrm>
            <a:off x="6774532" y="457201"/>
            <a:ext cx="2512342" cy="1196671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88" name="Shape 188"/>
          <p:cNvSpPr txBox="1">
            <a:spLocks noGrp="1"/>
          </p:cNvSpPr>
          <p:nvPr>
            <p:ph type="body" idx="7"/>
          </p:nvPr>
        </p:nvSpPr>
        <p:spPr>
          <a:xfrm>
            <a:off x="621604" y="920376"/>
            <a:ext cx="5003715" cy="4985123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100"/>
            </a:lvl2pPr>
            <a:lvl3pPr lvl="2">
              <a:defRPr sz="1800"/>
            </a:lvl3pPr>
            <a:lvl4pPr lvl="3">
              <a:defRPr sz="1500"/>
            </a:lvl4pPr>
            <a:lvl5pPr lvl="4">
              <a:defRPr sz="1500"/>
            </a:lvl5pPr>
            <a:lvl6pPr lvl="5">
              <a:defRPr sz="1500"/>
            </a:lvl6pPr>
            <a:lvl7pPr lvl="6">
              <a:defRPr sz="1500"/>
            </a:lvl7pPr>
            <a:lvl8pPr lvl="7">
              <a:defRPr sz="1500"/>
            </a:lvl8pPr>
            <a:lvl9pPr lvl="8">
              <a:defRPr sz="15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7"/>
          </p:nvPr>
        </p:nvSpPr>
        <p:spPr>
          <a:xfrm>
            <a:off x="6774532" y="1741336"/>
            <a:ext cx="2512342" cy="416416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dt" idx="10"/>
          </p:nvPr>
        </p:nvSpPr>
        <p:spPr>
          <a:xfrm>
            <a:off x="621605" y="6375679"/>
            <a:ext cx="1002101" cy="34846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ftr" idx="11"/>
          </p:nvPr>
        </p:nvSpPr>
        <p:spPr>
          <a:xfrm>
            <a:off x="1709192" y="6375679"/>
            <a:ext cx="2829269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4623949" y="6375679"/>
            <a:ext cx="1001371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93" name="Shape 193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94" name="Shape 194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7"/>
          </p:nvPr>
        </p:nvSpPr>
        <p:spPr>
          <a:xfrm>
            <a:off x="230315" y="2"/>
            <a:ext cx="5976413" cy="6857999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2400"/>
            </a:lvl1pPr>
            <a:lvl2pPr marL="342900" lvl="1" indent="0">
              <a:buNone/>
              <a:defRPr sz="2100"/>
            </a:lvl2pPr>
            <a:lvl3pPr marL="685800" lvl="2" indent="0">
              <a:buNone/>
              <a:defRPr sz="1800"/>
            </a:lvl3pPr>
            <a:lvl4pPr marL="1028700" lvl="3" indent="0">
              <a:buNone/>
              <a:defRPr sz="1500"/>
            </a:lvl4pPr>
            <a:lvl5pPr marL="1371600" lvl="4" indent="0">
              <a:buNone/>
              <a:defRPr sz="1500"/>
            </a:lvl5pPr>
            <a:lvl6pPr marL="1714500" lvl="5" indent="0">
              <a:buNone/>
              <a:defRPr sz="1500"/>
            </a:lvl6pPr>
            <a:lvl7pPr marL="2057400" lvl="6" indent="0">
              <a:buNone/>
              <a:defRPr sz="1500"/>
            </a:lvl7pPr>
            <a:lvl8pPr marL="2400300" lvl="7" indent="0">
              <a:buNone/>
              <a:defRPr sz="1500"/>
            </a:lvl8pPr>
            <a:lvl9pPr marL="2743200" lvl="8" indent="0">
              <a:buNone/>
              <a:defRPr sz="1500"/>
            </a:lvl9pPr>
          </a:lstStyle>
          <a:p>
            <a:r>
              <a:t>Вставка рисунка</a:t>
            </a:r>
          </a:p>
        </p:txBody>
      </p:sp>
      <p:sp>
        <p:nvSpPr>
          <p:cNvPr id="177" name="Shape 177"/>
          <p:cNvSpPr/>
          <p:nvPr/>
        </p:nvSpPr>
        <p:spPr>
          <a:xfrm>
            <a:off x="6004223" y="0"/>
            <a:ext cx="3901778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025"/>
              <a:gd name="ODFBottom" fmla="val 4320"/>
              <a:gd name="ODFWidth" fmla="val 3025"/>
              <a:gd name="ODFHeight" fmla="val 4320"/>
            </a:gdLst>
            <a:ahLst/>
            <a:cxnLst/>
            <a:rect l="OXMLTextRectL" t="OXMLTextRectT" r="OXMLTextRectR" b="OXMLTextRect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178" name="Shape 178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79" name="Shape 179"/>
          <p:cNvSpPr txBox="1">
            <a:spLocks noGrp="1"/>
          </p:cNvSpPr>
          <p:nvPr>
            <p:ph type="title" idx="6"/>
          </p:nvPr>
        </p:nvSpPr>
        <p:spPr>
          <a:xfrm>
            <a:off x="6774530" y="457200"/>
            <a:ext cx="2512345" cy="119667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body" idx="17"/>
          </p:nvPr>
        </p:nvSpPr>
        <p:spPr>
          <a:xfrm>
            <a:off x="6774530" y="1741336"/>
            <a:ext cx="2512345" cy="416416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dt" idx="10"/>
          </p:nvPr>
        </p:nvSpPr>
        <p:spPr>
          <a:xfrm>
            <a:off x="622335" y="6375679"/>
            <a:ext cx="1001371" cy="34846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ftr" idx="11"/>
          </p:nvPr>
        </p:nvSpPr>
        <p:spPr>
          <a:xfrm>
            <a:off x="1709192" y="6375679"/>
            <a:ext cx="2829269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4610832" y="6375679"/>
            <a:ext cx="1026414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84" name="Shape 184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body" idx="7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 idx="6"/>
          </p:nvPr>
        </p:nvSpPr>
        <p:spPr>
          <a:xfrm>
            <a:off x="7471654" y="382386"/>
            <a:ext cx="1919591" cy="560040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body" idx="7"/>
          </p:nvPr>
        </p:nvSpPr>
        <p:spPr>
          <a:xfrm>
            <a:off x="1021555" y="382386"/>
            <a:ext cx="6293643" cy="560040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2104285" y="2136707"/>
            <a:ext cx="3463992" cy="376739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0"/>
          </p:nvPr>
        </p:nvSpPr>
        <p:spPr>
          <a:xfrm>
            <a:off x="5782083" y="2136707"/>
            <a:ext cx="3463517" cy="376739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16" name="Shape 216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17" name="Shape 217"/>
          <p:cNvSpPr txBox="1">
            <a:spLocks noGrp="1"/>
          </p:cNvSpPr>
          <p:nvPr>
            <p:ph type="sldNum" idx="12"/>
          </p:nvPr>
        </p:nvSpPr>
        <p:spPr>
          <a:xfrm>
            <a:off x="553830" y="787784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chemeClr val="accent1"/>
        </a:solidFill>
        <a:effectLst/>
      </p:bgPr>
    </p:bg>
    <p:spTree>
      <p:nvGrpSpPr>
        <p:cNvPr id="1" name="Group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2235041" y="630938"/>
            <a:ext cx="5666231" cy="522922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298"/>
              <a:gd name="ODFBottom" fmla="val 3294"/>
              <a:gd name="ODFWidth" fmla="val 3298"/>
              <a:gd name="ODFHeight" fmla="val 3294"/>
            </a:gdLst>
            <a:ahLst/>
            <a:cxnLst/>
            <a:rect l="OXMLTextRectL" t="OXMLTextRectT" r="OXMLTextRectR" b="OXMLTextRect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197" name="Shape 197"/>
          <p:cNvSpPr txBox="1">
            <a:spLocks noGrp="1"/>
          </p:cNvSpPr>
          <p:nvPr>
            <p:ph type="title" idx="8"/>
          </p:nvPr>
        </p:nvSpPr>
        <p:spPr>
          <a:xfrm>
            <a:off x="876300" y="1098388"/>
            <a:ext cx="8383714" cy="4394988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lvl="0" algn="ctr">
              <a:defRPr sz="7500" spc="600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subTitle" idx="9"/>
          </p:nvPr>
        </p:nvSpPr>
        <p:spPr>
          <a:xfrm>
            <a:off x="1799724" y="5979198"/>
            <a:ext cx="6536866" cy="742278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lvl="1" indent="0" algn="ctr">
              <a:buNone/>
              <a:defRPr sz="1500"/>
            </a:lvl2pPr>
            <a:lvl3pPr marL="685800" lvl="2" indent="0" algn="ctr">
              <a:buNone/>
              <a:defRPr sz="1350"/>
            </a:lvl3pPr>
            <a:lvl4pPr marL="1028700" lvl="3" indent="0" algn="ctr">
              <a:buNone/>
              <a:defRPr sz="1200"/>
            </a:lvl4pPr>
            <a:lvl5pPr marL="1371600" lvl="4" indent="0" algn="ctr">
              <a:buNone/>
              <a:defRPr sz="1200"/>
            </a:lvl5pPr>
            <a:lvl6pPr marL="1714500" lvl="5" indent="0" algn="ctr">
              <a:buNone/>
              <a:defRPr sz="1200"/>
            </a:lvl6pPr>
            <a:lvl7pPr marL="2057400" lvl="6" indent="0" algn="ctr">
              <a:buNone/>
              <a:defRPr sz="1200"/>
            </a:lvl7pPr>
            <a:lvl8pPr marL="2400300" lvl="7" indent="0" algn="ctr">
              <a:buNone/>
              <a:defRPr sz="1200"/>
            </a:lvl8pPr>
            <a:lvl9pPr marL="2743200" lvl="8" indent="0" algn="ctr">
              <a:buNone/>
              <a:defRPr sz="12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99" name="Shape 199"/>
          <p:cNvSpPr txBox="1">
            <a:spLocks noGrp="1"/>
          </p:cNvSpPr>
          <p:nvPr>
            <p:ph type="dt" idx="10"/>
          </p:nvPr>
        </p:nvSpPr>
        <p:spPr>
          <a:xfrm>
            <a:off x="876300" y="6375679"/>
            <a:ext cx="1892900" cy="348461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ftr" idx="11"/>
          </p:nvPr>
        </p:nvSpPr>
        <p:spPr>
          <a:xfrm>
            <a:off x="3396519" y="6375679"/>
            <a:ext cx="3343275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7367114" y="6375679"/>
            <a:ext cx="1892900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202" name="Shape 202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203" name="Shape 203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9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bg>
      <p:bgRef idx="1001">
        <a:schemeClr val="dk2"/>
      </p:bgRef>
    </p:bg>
    <p:spTree>
      <p:nvGrpSpPr>
        <p:cNvPr id="1" name="Group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/>
        </p:nvSpPr>
        <p:spPr>
          <a:xfrm>
            <a:off x="1" y="0"/>
            <a:ext cx="2286894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73"/>
              <a:gd name="ODFBottom" fmla="val 4320"/>
              <a:gd name="ODFWidth" fmla="val 1773"/>
              <a:gd name="ODFHeight" fmla="val 4320"/>
            </a:gdLst>
            <a:ahLst/>
            <a:cxnLst/>
            <a:rect l="OXMLTextRectL" t="OXMLTextRectT" r="OXMLTextRectR" b="OXMLTextRect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369" name="Shape 369"/>
          <p:cNvSpPr txBox="1">
            <a:spLocks noGrp="1"/>
          </p:cNvSpPr>
          <p:nvPr>
            <p:ph type="title" idx="8"/>
          </p:nvPr>
        </p:nvSpPr>
        <p:spPr>
          <a:xfrm>
            <a:off x="2634881" y="1073890"/>
            <a:ext cx="6651994" cy="406462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6300" spc="600" baseline="0">
                <a:solidFill>
                  <a:schemeClr val="lt2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body" idx="9"/>
          </p:nvPr>
        </p:nvSpPr>
        <p:spPr>
          <a:xfrm>
            <a:off x="2634881" y="5159783"/>
            <a:ext cx="5701709" cy="95113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lvl="1" indent="0">
              <a:buNone/>
              <a:defRPr sz="1500">
                <a:solidFill>
                  <a:schemeClr val="lt1"/>
                </a:solidFill>
              </a:defRPr>
            </a:lvl2pPr>
            <a:lvl3pPr marL="685800" lvl="2" indent="0">
              <a:buNone/>
              <a:defRPr sz="1350">
                <a:solidFill>
                  <a:schemeClr val="lt1"/>
                </a:solidFill>
              </a:defRPr>
            </a:lvl3pPr>
            <a:lvl4pPr marL="1028700" lvl="3" indent="0">
              <a:buNone/>
              <a:defRPr sz="1200">
                <a:solidFill>
                  <a:schemeClr val="lt1"/>
                </a:solidFill>
              </a:defRPr>
            </a:lvl4pPr>
            <a:lvl5pPr marL="1371600" lvl="4" indent="0">
              <a:buNone/>
              <a:defRPr sz="1200">
                <a:solidFill>
                  <a:schemeClr val="lt1"/>
                </a:solidFill>
              </a:defRPr>
            </a:lvl5pPr>
            <a:lvl6pPr marL="1714500" lvl="5" indent="0">
              <a:buNone/>
              <a:defRPr sz="1200">
                <a:solidFill>
                  <a:schemeClr val="lt1"/>
                </a:solidFill>
              </a:defRPr>
            </a:lvl6pPr>
            <a:lvl7pPr marL="2057400" lvl="6" indent="0">
              <a:buNone/>
              <a:defRPr sz="1200">
                <a:solidFill>
                  <a:schemeClr val="lt1"/>
                </a:solidFill>
              </a:defRPr>
            </a:lvl7pPr>
            <a:lvl8pPr marL="2400300" lvl="7" indent="0">
              <a:buNone/>
              <a:defRPr sz="1200">
                <a:solidFill>
                  <a:schemeClr val="lt1"/>
                </a:solidFill>
              </a:defRPr>
            </a:lvl8pPr>
            <a:lvl9pPr marL="2743200" lvl="8" indent="0">
              <a:buNone/>
              <a:defRPr sz="1200">
                <a:solidFill>
                  <a:schemeClr val="lt1"/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71" name="Shape 371"/>
          <p:cNvSpPr txBox="1">
            <a:spLocks noGrp="1"/>
          </p:cNvSpPr>
          <p:nvPr>
            <p:ph type="dt" idx="10"/>
          </p:nvPr>
        </p:nvSpPr>
        <p:spPr>
          <a:xfrm>
            <a:off x="2629694" y="6375679"/>
            <a:ext cx="1213831" cy="348461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r>
              <a:t>19.06.2023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ftr" idx="11"/>
          </p:nvPr>
        </p:nvSpPr>
        <p:spPr>
          <a:xfrm>
            <a:off x="4289240" y="6375679"/>
            <a:ext cx="3343275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sldNum" idx="12"/>
          </p:nvPr>
        </p:nvSpPr>
        <p:spPr>
          <a:xfrm>
            <a:off x="8078228" y="6375679"/>
            <a:ext cx="1208647" cy="345795"/>
          </a:xfrm>
          <a:prstGeom prst="rect">
            <a:avLst/>
          </a:prstGeom>
        </p:spPr>
        <p:txBody>
          <a:bodyPr/>
          <a:lstStyle>
            <a:defPPr/>
            <a:lvl1pPr lvl="0">
              <a:defRPr baseline="0">
                <a:solidFill>
                  <a:schemeClr val="lt2"/>
                </a:solidFill>
              </a:defRPr>
            </a:lvl1pPr>
          </a:lstStyle>
          <a:p>
            <a:r>
              <a:t>‹#›</a:t>
            </a:r>
          </a:p>
        </p:txBody>
      </p:sp>
      <p:sp>
        <p:nvSpPr>
          <p:cNvPr id="374" name="Shape 374"/>
          <p:cNvSpPr/>
          <p:nvPr/>
        </p:nvSpPr>
        <p:spPr>
          <a:xfrm>
            <a:off x="710435" y="0"/>
            <a:ext cx="1337569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037"/>
              <a:gd name="ODFBottom" fmla="val 4320"/>
              <a:gd name="ODFWidth" fmla="val 1037"/>
              <a:gd name="ODFHeight" fmla="val 4320"/>
            </a:gdLst>
            <a:ahLst/>
            <a:cxnLst/>
            <a:rect l="OXMLTextRectL" t="OXMLTextRectT" r="OXMLTextRectR" b="OXMLTextRect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prstDash val="solid"/>
            <a:headEnd type="none" w="med" len="med"/>
            <a:tailEnd type="none" w="med" len="med"/>
          </a:ln>
        </p:spPr>
      </p:sp>
      <p:grpSp>
        <p:nvGrpSpPr>
          <p:cNvPr id="375" name="Shape 375"/>
          <p:cNvGrpSpPr/>
          <p:nvPr/>
        </p:nvGrpSpPr>
        <p:grpSpPr>
          <a:xfrm>
            <a:off x="1" y="0"/>
            <a:ext cx="2286894" cy="6858000"/>
            <a:chOff x="0" y="0"/>
            <a:chExt cx="2286894" cy="6858000"/>
          </a:xfrm>
        </p:grpSpPr>
        <p:sp>
          <p:nvSpPr>
            <p:cNvPr id="376" name="Shape 376"/>
            <p:cNvSpPr/>
            <p:nvPr/>
          </p:nvSpPr>
          <p:spPr>
            <a:xfrm>
              <a:off x="0" y="0"/>
              <a:ext cx="2286894" cy="68580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3"/>
                <a:gd name="ODFBottom" fmla="val 4320"/>
                <a:gd name="ODFWidth" fmla="val 1773"/>
                <a:gd name="ODFHeight" fmla="val 4320"/>
              </a:gdLst>
              <a:ahLst/>
              <a:cxnLst/>
              <a:rect l="OXMLTextRectL" t="OXMLTextRectT" r="OXMLTextRectR" b="OXMLTextRect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0">
              <a:prstDash val="solid"/>
              <a:headEnd type="none" w="med" len="med"/>
              <a:tailEnd type="none" w="med" len="med"/>
            </a:ln>
          </p:spPr>
        </p:sp>
        <p:sp>
          <p:nvSpPr>
            <p:cNvPr id="377" name="Shape 377"/>
            <p:cNvSpPr/>
            <p:nvPr/>
          </p:nvSpPr>
          <p:spPr>
            <a:xfrm>
              <a:off x="710434" y="0"/>
              <a:ext cx="1337569" cy="68580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037"/>
                <a:gd name="ODFBottom" fmla="val 4320"/>
                <a:gd name="ODFWidth" fmla="val 1037"/>
                <a:gd name="ODFHeight" fmla="val 4320"/>
              </a:gdLst>
              <a:ahLst/>
              <a:cxnLst/>
              <a:rect l="OXMLTextRectL" t="OXMLTextRectT" r="OXMLTextRectR" b="OXMLTextRect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32" name="Shape 3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36" name="Shape 336"/>
          <p:cNvSpPr txBox="1">
            <a:spLocks noGrp="1"/>
          </p:cNvSpPr>
          <p:nvPr>
            <p:ph type="body" idx="9"/>
          </p:nvPr>
        </p:nvSpPr>
        <p:spPr>
          <a:xfrm>
            <a:off x="1021555" y="2286000"/>
            <a:ext cx="3893058" cy="36195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body" idx="14"/>
          </p:nvPr>
        </p:nvSpPr>
        <p:spPr>
          <a:xfrm>
            <a:off x="5401333" y="2286000"/>
            <a:ext cx="3893057" cy="36195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39" name="Shape 3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0" name="Shape 3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67" name="Shape 4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68" name="Shape 4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 idx="8"/>
          </p:nvPr>
        </p:nvSpPr>
        <p:spPr>
          <a:xfrm>
            <a:off x="1021557" y="381002"/>
            <a:ext cx="8265319" cy="149351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9"/>
          </p:nvPr>
        </p:nvSpPr>
        <p:spPr>
          <a:xfrm>
            <a:off x="1020317" y="2199635"/>
            <a:ext cx="3912870" cy="632529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4"/>
          </p:nvPr>
        </p:nvSpPr>
        <p:spPr>
          <a:xfrm>
            <a:off x="1020317" y="2909102"/>
            <a:ext cx="3912870" cy="299639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5"/>
          </p:nvPr>
        </p:nvSpPr>
        <p:spPr>
          <a:xfrm>
            <a:off x="5390015" y="2199635"/>
            <a:ext cx="3912869" cy="632529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6"/>
          </p:nvPr>
        </p:nvSpPr>
        <p:spPr>
          <a:xfrm>
            <a:off x="5390015" y="2909102"/>
            <a:ext cx="3912869" cy="299639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6004223" y="0"/>
            <a:ext cx="3901778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025"/>
              <a:gd name="ODFBottom" fmla="val 4320"/>
              <a:gd name="ODFWidth" fmla="val 3025"/>
              <a:gd name="ODFHeight" fmla="val 4320"/>
            </a:gdLst>
            <a:ahLst/>
            <a:cxnLst/>
            <a:rect l="OXMLTextRectL" t="OXMLTextRectT" r="OXMLTextRectR" b="OXMLTextRect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289" name="Shape 289"/>
          <p:cNvSpPr txBox="1">
            <a:spLocks noGrp="1"/>
          </p:cNvSpPr>
          <p:nvPr>
            <p:ph type="title" idx="8"/>
          </p:nvPr>
        </p:nvSpPr>
        <p:spPr>
          <a:xfrm>
            <a:off x="6774532" y="457201"/>
            <a:ext cx="2512342" cy="1196671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90" name="Shape 290"/>
          <p:cNvSpPr txBox="1">
            <a:spLocks noGrp="1"/>
          </p:cNvSpPr>
          <p:nvPr>
            <p:ph type="body" idx="9"/>
          </p:nvPr>
        </p:nvSpPr>
        <p:spPr>
          <a:xfrm>
            <a:off x="621604" y="920376"/>
            <a:ext cx="5003715" cy="4985123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100"/>
            </a:lvl2pPr>
            <a:lvl3pPr lvl="2">
              <a:defRPr sz="1800"/>
            </a:lvl3pPr>
            <a:lvl4pPr lvl="3">
              <a:defRPr sz="1500"/>
            </a:lvl4pPr>
            <a:lvl5pPr lvl="4">
              <a:defRPr sz="1500"/>
            </a:lvl5pPr>
            <a:lvl6pPr lvl="5">
              <a:defRPr sz="1500"/>
            </a:lvl6pPr>
            <a:lvl7pPr lvl="6">
              <a:defRPr sz="1500"/>
            </a:lvl7pPr>
            <a:lvl8pPr lvl="7">
              <a:defRPr sz="1500"/>
            </a:lvl8pPr>
            <a:lvl9pPr lvl="8">
              <a:defRPr sz="15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1" name="Shape 291"/>
          <p:cNvSpPr txBox="1">
            <a:spLocks noGrp="1"/>
          </p:cNvSpPr>
          <p:nvPr>
            <p:ph type="body" idx="14"/>
          </p:nvPr>
        </p:nvSpPr>
        <p:spPr>
          <a:xfrm>
            <a:off x="6774532" y="1741336"/>
            <a:ext cx="2512342" cy="416416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92" name="Shape 292"/>
          <p:cNvSpPr txBox="1">
            <a:spLocks noGrp="1"/>
          </p:cNvSpPr>
          <p:nvPr>
            <p:ph type="dt" idx="10"/>
          </p:nvPr>
        </p:nvSpPr>
        <p:spPr>
          <a:xfrm>
            <a:off x="621605" y="6375679"/>
            <a:ext cx="1002101" cy="34846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93" name="Shape 293"/>
          <p:cNvSpPr txBox="1">
            <a:spLocks noGrp="1"/>
          </p:cNvSpPr>
          <p:nvPr>
            <p:ph type="ftr" idx="11"/>
          </p:nvPr>
        </p:nvSpPr>
        <p:spPr>
          <a:xfrm>
            <a:off x="1709192" y="6375679"/>
            <a:ext cx="2829269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4623949" y="6375679"/>
            <a:ext cx="1001371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295" name="Shape 295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296" name="Shape 296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9"/>
          </p:nvPr>
        </p:nvSpPr>
        <p:spPr>
          <a:xfrm>
            <a:off x="230315" y="2"/>
            <a:ext cx="5976413" cy="6857999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2400"/>
            </a:lvl1pPr>
            <a:lvl2pPr marL="342900" lvl="1" indent="0">
              <a:buNone/>
              <a:defRPr sz="2100"/>
            </a:lvl2pPr>
            <a:lvl3pPr marL="685800" lvl="2" indent="0">
              <a:buNone/>
              <a:defRPr sz="1800"/>
            </a:lvl3pPr>
            <a:lvl4pPr marL="1028700" lvl="3" indent="0">
              <a:buNone/>
              <a:defRPr sz="1500"/>
            </a:lvl4pPr>
            <a:lvl5pPr marL="1371600" lvl="4" indent="0">
              <a:buNone/>
              <a:defRPr sz="1500"/>
            </a:lvl5pPr>
            <a:lvl6pPr marL="1714500" lvl="5" indent="0">
              <a:buNone/>
              <a:defRPr sz="1500"/>
            </a:lvl6pPr>
            <a:lvl7pPr marL="2057400" lvl="6" indent="0">
              <a:buNone/>
              <a:defRPr sz="1500"/>
            </a:lvl7pPr>
            <a:lvl8pPr marL="2400300" lvl="7" indent="0">
              <a:buNone/>
              <a:defRPr sz="1500"/>
            </a:lvl8pPr>
            <a:lvl9pPr marL="2743200" lvl="8" indent="0">
              <a:buNone/>
              <a:defRPr sz="1500"/>
            </a:lvl9pPr>
          </a:lstStyle>
          <a:p>
            <a:r>
              <a:t>Вставка рисунка</a:t>
            </a:r>
          </a:p>
        </p:txBody>
      </p:sp>
      <p:sp>
        <p:nvSpPr>
          <p:cNvPr id="507" name="Shape 507"/>
          <p:cNvSpPr/>
          <p:nvPr/>
        </p:nvSpPr>
        <p:spPr>
          <a:xfrm>
            <a:off x="6004223" y="0"/>
            <a:ext cx="3901778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025"/>
              <a:gd name="ODFBottom" fmla="val 4320"/>
              <a:gd name="ODFWidth" fmla="val 3025"/>
              <a:gd name="ODFHeight" fmla="val 4320"/>
            </a:gdLst>
            <a:ahLst/>
            <a:cxnLst/>
            <a:rect l="OXMLTextRectL" t="OXMLTextRectT" r="OXMLTextRectR" b="OXMLTextRect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prstDash val="solid"/>
            <a:headEnd type="none" w="med" len="med"/>
            <a:tailEnd type="none" w="med" len="med"/>
          </a:ln>
        </p:spPr>
      </p:sp>
      <p:sp>
        <p:nvSpPr>
          <p:cNvPr id="508" name="Shape 508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09" name="Shape 509"/>
          <p:cNvSpPr txBox="1">
            <a:spLocks noGrp="1"/>
          </p:cNvSpPr>
          <p:nvPr>
            <p:ph type="title" idx="8"/>
          </p:nvPr>
        </p:nvSpPr>
        <p:spPr>
          <a:xfrm>
            <a:off x="6774530" y="457200"/>
            <a:ext cx="2512345" cy="119667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10" name="Shape 510"/>
          <p:cNvSpPr txBox="1">
            <a:spLocks noGrp="1"/>
          </p:cNvSpPr>
          <p:nvPr>
            <p:ph type="body" idx="14"/>
          </p:nvPr>
        </p:nvSpPr>
        <p:spPr>
          <a:xfrm>
            <a:off x="6774530" y="1741336"/>
            <a:ext cx="2512345" cy="416416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11" name="Shape 511"/>
          <p:cNvSpPr txBox="1">
            <a:spLocks noGrp="1"/>
          </p:cNvSpPr>
          <p:nvPr>
            <p:ph type="dt" idx="10"/>
          </p:nvPr>
        </p:nvSpPr>
        <p:spPr>
          <a:xfrm>
            <a:off x="622335" y="6375679"/>
            <a:ext cx="1001371" cy="34846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512" name="Shape 512"/>
          <p:cNvSpPr txBox="1">
            <a:spLocks noGrp="1"/>
          </p:cNvSpPr>
          <p:nvPr>
            <p:ph type="ftr" idx="11"/>
          </p:nvPr>
        </p:nvSpPr>
        <p:spPr>
          <a:xfrm>
            <a:off x="1709192" y="6375679"/>
            <a:ext cx="2829269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13" name="Shape 513"/>
          <p:cNvSpPr txBox="1">
            <a:spLocks noGrp="1"/>
          </p:cNvSpPr>
          <p:nvPr>
            <p:ph type="sldNum" idx="12"/>
          </p:nvPr>
        </p:nvSpPr>
        <p:spPr>
          <a:xfrm>
            <a:off x="4610832" y="6375679"/>
            <a:ext cx="1026414" cy="34579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514" name="Shape 514"/>
          <p:cNvSpPr/>
          <p:nvPr/>
        </p:nvSpPr>
        <p:spPr>
          <a:xfrm>
            <a:off x="0" y="0"/>
            <a:ext cx="23031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9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06" name="Shape 30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07" name="Shape 307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08" name="Shape 30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 txBox="1">
            <a:spLocks noGrp="1"/>
          </p:cNvSpPr>
          <p:nvPr>
            <p:ph type="title" idx="8"/>
          </p:nvPr>
        </p:nvSpPr>
        <p:spPr>
          <a:xfrm>
            <a:off x="7471654" y="382386"/>
            <a:ext cx="1919591" cy="560040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01" name="Shape 501"/>
          <p:cNvSpPr txBox="1">
            <a:spLocks noGrp="1"/>
          </p:cNvSpPr>
          <p:nvPr>
            <p:ph type="body" idx="9"/>
          </p:nvPr>
        </p:nvSpPr>
        <p:spPr>
          <a:xfrm>
            <a:off x="1021555" y="382386"/>
            <a:ext cx="6293643" cy="560040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02" name="Shape 50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503" name="Shape 50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04" name="Shape 50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2454131" y="2226626"/>
            <a:ext cx="3114146" cy="57626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 b="0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81" name="Shape 381"/>
          <p:cNvSpPr txBox="1">
            <a:spLocks noGrp="1"/>
          </p:cNvSpPr>
          <p:nvPr>
            <p:ph type="body" idx="10"/>
          </p:nvPr>
        </p:nvSpPr>
        <p:spPr>
          <a:xfrm>
            <a:off x="2104283" y="2802889"/>
            <a:ext cx="3463992" cy="3105703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2" name="Shape 382"/>
          <p:cNvSpPr txBox="1">
            <a:spLocks noGrp="1"/>
          </p:cNvSpPr>
          <p:nvPr>
            <p:ph type="body" idx="22"/>
          </p:nvPr>
        </p:nvSpPr>
        <p:spPr>
          <a:xfrm>
            <a:off x="6127501" y="2223398"/>
            <a:ext cx="3112676" cy="57626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 b="0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83" name="Shape 383"/>
          <p:cNvSpPr txBox="1">
            <a:spLocks noGrp="1"/>
          </p:cNvSpPr>
          <p:nvPr>
            <p:ph type="body" idx="23"/>
          </p:nvPr>
        </p:nvSpPr>
        <p:spPr>
          <a:xfrm>
            <a:off x="5778191" y="2799661"/>
            <a:ext cx="3461987" cy="3105703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4" name="Shape 38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86" name="Shape 386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87" name="Shape 387"/>
          <p:cNvSpPr txBox="1">
            <a:spLocks noGrp="1"/>
          </p:cNvSpPr>
          <p:nvPr>
            <p:ph type="sldNum" idx="12"/>
          </p:nvPr>
        </p:nvSpPr>
        <p:spPr>
          <a:xfrm>
            <a:off x="553830" y="787784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2104283" y="446088"/>
            <a:ext cx="2848716" cy="976312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0"/>
            </a:lvl1pPr>
          </a:lstStyle>
          <a:p>
            <a:r>
              <a:t>Образец 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5138785" y="446090"/>
            <a:ext cx="4106814" cy="5414963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0"/>
          </p:nvPr>
        </p:nvSpPr>
        <p:spPr>
          <a:xfrm>
            <a:off x="2104283" y="1598613"/>
            <a:ext cx="2848716" cy="4262436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6" name="Shape 76"/>
          <p:cNvSpPr/>
          <p:nvPr/>
        </p:nvSpPr>
        <p:spPr>
          <a:xfrm flipV="1">
            <a:off x="63" y="711194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title"/>
          </p:nvPr>
        </p:nvSpPr>
        <p:spPr>
          <a:xfrm>
            <a:off x="2104284" y="4800600"/>
            <a:ext cx="7141317" cy="56673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defRPr sz="2400" b="0"/>
            </a:lvl1pPr>
          </a:lstStyle>
          <a:p>
            <a:r>
              <a:t>Образец заголовка</a:t>
            </a:r>
          </a:p>
        </p:txBody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2104284" y="634965"/>
            <a:ext cx="7141317" cy="3854970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ctr">
              <a:buNone/>
              <a:defRPr sz="1600"/>
            </a:lvl1pPr>
            <a:lvl2pPr marL="457200" lvl="1" indent="0">
              <a:buNone/>
              <a:defRPr sz="1600"/>
            </a:lvl2pPr>
            <a:lvl3pPr marL="914400" lvl="2" indent="0">
              <a:buNone/>
              <a:defRPr sz="1600"/>
            </a:lvl3pPr>
            <a:lvl4pPr marL="1371600" lvl="3" indent="0">
              <a:buNone/>
              <a:defRPr sz="1600"/>
            </a:lvl4pPr>
            <a:lvl5pPr marL="1828800" lvl="4" indent="0">
              <a:buNone/>
              <a:defRPr sz="1600"/>
            </a:lvl5pPr>
            <a:lvl6pPr marL="2286000" lvl="5" indent="0">
              <a:buNone/>
              <a:defRPr sz="1600"/>
            </a:lvl6pPr>
            <a:lvl7pPr marL="2743200" lvl="6" indent="0">
              <a:buNone/>
              <a:defRPr sz="1600"/>
            </a:lvl7pPr>
            <a:lvl8pPr marL="3200400" lvl="7" indent="0">
              <a:buNone/>
              <a:defRPr sz="1600"/>
            </a:lvl8pPr>
            <a:lvl9pPr marL="3657600" lvl="8" indent="0">
              <a:buNone/>
              <a:defRPr sz="1600"/>
            </a:lvl9pPr>
          </a:lstStyle>
          <a:p>
            <a:r>
              <a:t>Вставка рисунка</a:t>
            </a:r>
          </a:p>
        </p:txBody>
      </p:sp>
      <p:sp>
        <p:nvSpPr>
          <p:cNvPr id="488" name="Shape 488"/>
          <p:cNvSpPr txBox="1">
            <a:spLocks noGrp="1"/>
          </p:cNvSpPr>
          <p:nvPr>
            <p:ph type="body" idx="10"/>
          </p:nvPr>
        </p:nvSpPr>
        <p:spPr>
          <a:xfrm>
            <a:off x="2104284" y="5367338"/>
            <a:ext cx="7141317" cy="493712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12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90" name="Shape 4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91" name="Shape 491"/>
          <p:cNvSpPr/>
          <p:nvPr/>
        </p:nvSpPr>
        <p:spPr>
          <a:xfrm flipV="1">
            <a:off x="63" y="4910661"/>
            <a:ext cx="1471552" cy="50800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908"/>
              <a:gd name="ODFBottom" fmla="val 10000"/>
              <a:gd name="ODFWidth" fmla="val 7908"/>
              <a:gd name="ODFHeight" fmla="val 10000"/>
            </a:gdLst>
            <a:ahLst/>
            <a:cxnLst/>
            <a:rect l="OXMLTextRectL" t="OXMLTextRectT" r="OXMLTextRectR" b="OXMLTextRect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92" name="Shape 492"/>
          <p:cNvSpPr txBox="1">
            <a:spLocks noGrp="1"/>
          </p:cNvSpPr>
          <p:nvPr>
            <p:ph type="sldNum" idx="12"/>
          </p:nvPr>
        </p:nvSpPr>
        <p:spPr>
          <a:xfrm>
            <a:off x="553830" y="4983089"/>
            <a:ext cx="633726" cy="3651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2"/>
          <p:cNvGrpSpPr/>
          <p:nvPr/>
        </p:nvGrpSpPr>
        <p:grpSpPr>
          <a:xfrm>
            <a:off x="1" y="228600"/>
            <a:ext cx="2146300" cy="6638628"/>
            <a:chOff x="0" y="0"/>
            <a:chExt cx="2146300" cy="6638628"/>
          </a:xfrm>
        </p:grpSpPr>
        <p:sp>
          <p:nvSpPr>
            <p:cNvPr id="3" name="Shape 3"/>
            <p:cNvSpPr/>
            <p:nvPr/>
          </p:nvSpPr>
          <p:spPr>
            <a:xfrm>
              <a:off x="0" y="2346444"/>
              <a:ext cx="75751" cy="62621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2"/>
                <a:gd name="ODFBottom" fmla="val 136"/>
                <a:gd name="ODFWidth" fmla="val 22"/>
                <a:gd name="ODFHeight" fmla="val 136"/>
              </a:gdLst>
              <a:ahLst/>
              <a:cxnLst/>
              <a:rect l="OXMLTextRectL" t="OXMLTextRectT" r="OXMLTextRectR" b="OXMLTextRect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" name="Shape 4"/>
            <p:cNvSpPr/>
            <p:nvPr/>
          </p:nvSpPr>
          <p:spPr>
            <a:xfrm>
              <a:off x="96794" y="2927929"/>
              <a:ext cx="486775" cy="232221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40"/>
                <a:gd name="ODFBottom" fmla="val 504"/>
                <a:gd name="ODFWidth" fmla="val 140"/>
                <a:gd name="ODFHeight" fmla="val 504"/>
              </a:gdLst>
              <a:ahLst/>
              <a:cxnLst/>
              <a:rect l="OXMLTextRectL" t="OXMLTextRectT" r="OXMLTextRectR" b="OXMLTextRect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" name="Shape 5"/>
            <p:cNvSpPr/>
            <p:nvPr/>
          </p:nvSpPr>
          <p:spPr>
            <a:xfrm>
              <a:off x="607417" y="5218460"/>
              <a:ext cx="458719" cy="1420166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"/>
                <a:gd name="ODFBottom" fmla="val 308"/>
                <a:gd name="ODFWidth" fmla="val 132"/>
                <a:gd name="ODFHeight" fmla="val 308"/>
              </a:gdLst>
              <a:ahLst/>
              <a:cxnLst/>
              <a:rect l="OXMLTextRectL" t="OXMLTextRectT" r="OXMLTextRectR" b="OXMLTextRect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" name="Shape 6"/>
            <p:cNvSpPr/>
            <p:nvPr/>
          </p:nvSpPr>
          <p:spPr>
            <a:xfrm>
              <a:off x="722447" y="6275199"/>
              <a:ext cx="129058" cy="36342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7"/>
                <a:gd name="ODFBottom" fmla="val 79"/>
                <a:gd name="ODFWidth" fmla="val 37"/>
                <a:gd name="ODFHeight" fmla="val 79"/>
              </a:gdLst>
              <a:ahLst/>
              <a:cxnLst/>
              <a:rect l="OXMLTextRectL" t="OXMLTextRectT" r="OXMLTextRectR" b="OXMLTextRect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" name="Shape 7"/>
            <p:cNvSpPr/>
            <p:nvPr/>
          </p:nvSpPr>
          <p:spPr>
            <a:xfrm>
              <a:off x="75751" y="2972659"/>
              <a:ext cx="618639" cy="332863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8"/>
                <a:gd name="ODFBottom" fmla="val 722"/>
                <a:gd name="ODFWidth" fmla="val 178"/>
                <a:gd name="ODFHeight" fmla="val 722"/>
              </a:gdLst>
              <a:ahLst/>
              <a:cxnLst/>
              <a:rect l="OXMLTextRectL" t="OXMLTextRectT" r="OXMLTextRectR" b="OXMLTextRect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" name="Shape 8"/>
            <p:cNvSpPr/>
            <p:nvPr/>
          </p:nvSpPr>
          <p:spPr>
            <a:xfrm>
              <a:off x="16833" y="0"/>
              <a:ext cx="79960" cy="292792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3"/>
                <a:gd name="ODFBottom" fmla="val 635"/>
                <a:gd name="ODFWidth" fmla="val 23"/>
                <a:gd name="ODFHeight" fmla="val 635"/>
              </a:gdLst>
              <a:ahLst/>
              <a:cxnLst/>
              <a:rect l="OXMLTextRectL" t="OXMLTextRectT" r="OXMLTextRectR" b="OXMLTextRect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" name="Shape 9"/>
            <p:cNvSpPr/>
            <p:nvPr/>
          </p:nvSpPr>
          <p:spPr>
            <a:xfrm>
              <a:off x="58918" y="2715463"/>
              <a:ext cx="58918" cy="49389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"/>
                <a:gd name="ODFBottom" fmla="val 107"/>
                <a:gd name="ODFWidth" fmla="val 17"/>
                <a:gd name="ODFHeight" fmla="val 107"/>
              </a:gdLst>
              <a:ahLst/>
              <a:cxnLst/>
              <a:rect l="OXMLTextRectL" t="OXMLTextRectT" r="OXMLTextRectR" b="OXMLTextRect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" name="Shape 10"/>
            <p:cNvSpPr/>
            <p:nvPr/>
          </p:nvSpPr>
          <p:spPr>
            <a:xfrm>
              <a:off x="579361" y="5250144"/>
              <a:ext cx="143086" cy="102505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1"/>
                <a:gd name="ODFBottom" fmla="val 222"/>
                <a:gd name="ODFWidth" fmla="val 41"/>
                <a:gd name="ODFHeight" fmla="val 222"/>
              </a:gdLst>
              <a:ahLst/>
              <a:cxnLst/>
              <a:rect l="OXMLTextRectL" t="OXMLTextRectT" r="OXMLTextRectR" b="OXMLTextRect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Shape 11"/>
            <p:cNvSpPr/>
            <p:nvPr/>
          </p:nvSpPr>
          <p:spPr>
            <a:xfrm>
              <a:off x="583569" y="1170426"/>
              <a:ext cx="1562730" cy="4048033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0"/>
                <a:gd name="ODFBottom" fmla="val 878"/>
                <a:gd name="ODFWidth" fmla="val 450"/>
                <a:gd name="ODFHeight" fmla="val 878"/>
              </a:gdLst>
              <a:ahLst/>
              <a:cxnLst/>
              <a:rect l="OXMLTextRectL" t="OXMLTextRectT" r="OXMLTextRectR" b="OXMLTextRect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Shape 12"/>
            <p:cNvSpPr/>
            <p:nvPr/>
          </p:nvSpPr>
          <p:spPr>
            <a:xfrm>
              <a:off x="694391" y="6301291"/>
              <a:ext cx="122044" cy="337336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"/>
                <a:gd name="ODFBottom" fmla="val 73"/>
                <a:gd name="ODFWidth" fmla="val 35"/>
                <a:gd name="ODFHeight" fmla="val 73"/>
              </a:gdLst>
              <a:ahLst/>
              <a:cxnLst/>
              <a:rect l="OXMLTextRectL" t="OXMLTextRectT" r="OXMLTextRectR" b="OXMLTextRect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Shape 13"/>
            <p:cNvSpPr/>
            <p:nvPr/>
          </p:nvSpPr>
          <p:spPr>
            <a:xfrm>
              <a:off x="579361" y="5130865"/>
              <a:ext cx="28056" cy="22178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8"/>
                <a:gd name="ODFBottom" fmla="val 48"/>
                <a:gd name="ODFWidth" fmla="val 8"/>
                <a:gd name="ODFHeight" fmla="val 48"/>
              </a:gdLst>
              <a:ahLst/>
              <a:cxnLst/>
              <a:rect l="OXMLTextRectL" t="OXMLTextRectT" r="OXMLTextRectR" b="OXMLTextRect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Shape 14"/>
            <p:cNvSpPr/>
            <p:nvPr/>
          </p:nvSpPr>
          <p:spPr>
            <a:xfrm>
              <a:off x="639681" y="6016139"/>
              <a:ext cx="179559" cy="62248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2"/>
                <a:gd name="ODFBottom" fmla="val 135"/>
                <a:gd name="ODFWidth" fmla="val 52"/>
                <a:gd name="ODFHeight" fmla="val 135"/>
              </a:gdLst>
              <a:ahLst/>
              <a:cxnLst/>
              <a:rect l="OXMLTextRectL" t="OXMLTextRectT" r="OXMLTextRectR" b="OXMLTextRect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5" name="Shape 15"/>
          <p:cNvGrpSpPr/>
          <p:nvPr/>
        </p:nvGrpSpPr>
        <p:grpSpPr>
          <a:xfrm>
            <a:off x="22123" y="285"/>
            <a:ext cx="2114961" cy="6852967"/>
            <a:chOff x="0" y="0"/>
            <a:chExt cx="2114961" cy="6852967"/>
          </a:xfrm>
        </p:grpSpPr>
        <p:sp>
          <p:nvSpPr>
            <p:cNvPr id="16" name="Shape 16"/>
            <p:cNvSpPr/>
            <p:nvPr/>
          </p:nvSpPr>
          <p:spPr>
            <a:xfrm>
              <a:off x="0" y="0"/>
              <a:ext cx="443625" cy="440104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03"/>
                <a:gd name="ODFBottom" fmla="val 920"/>
                <a:gd name="ODFWidth" fmla="val 103"/>
                <a:gd name="ODFHeight" fmla="val 920"/>
              </a:gdLst>
              <a:ahLst/>
              <a:cxnLst/>
              <a:rect l="OXMLTextRectL" t="OXMLTextRectT" r="OXMLTextRectR" b="OXMLTextRect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Shape 17"/>
            <p:cNvSpPr/>
            <p:nvPr/>
          </p:nvSpPr>
          <p:spPr>
            <a:xfrm>
              <a:off x="469418" y="4316189"/>
              <a:ext cx="380005" cy="1580696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88"/>
                <a:gd name="ODFBottom" fmla="val 330"/>
                <a:gd name="ODFWidth" fmla="val 88"/>
                <a:gd name="ODFHeight" fmla="val 330"/>
              </a:gdLst>
              <a:ahLst/>
              <a:cxnLst/>
              <a:rect l="OXMLTextRectL" t="OXMLTextRectT" r="OXMLTextRectR" b="OXMLTextRect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Shape 18"/>
            <p:cNvSpPr/>
            <p:nvPr/>
          </p:nvSpPr>
          <p:spPr>
            <a:xfrm>
              <a:off x="878654" y="5862397"/>
              <a:ext cx="386883" cy="99057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0"/>
                <a:gd name="ODFBottom" fmla="val 207"/>
                <a:gd name="ODFWidth" fmla="val 90"/>
                <a:gd name="ODFHeight" fmla="val 207"/>
              </a:gdLst>
              <a:ahLst/>
              <a:cxnLst/>
              <a:rect l="OXMLTextRectL" t="OXMLTextRectT" r="OXMLTextRectR" b="OXMLTextRect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Shape 19"/>
            <p:cNvSpPr/>
            <p:nvPr/>
          </p:nvSpPr>
          <p:spPr>
            <a:xfrm>
              <a:off x="443625" y="4364089"/>
              <a:ext cx="495210" cy="22359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15"/>
                <a:gd name="ODFBottom" fmla="val 467"/>
                <a:gd name="ODFWidth" fmla="val 115"/>
                <a:gd name="ODFHeight" fmla="val 467"/>
              </a:gdLst>
              <a:ahLst/>
              <a:cxnLst/>
              <a:rect l="OXMLTextRectL" t="OXMLTextRectT" r="OXMLTextRectR" b="OXMLTextRect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Shape 20"/>
            <p:cNvSpPr/>
            <p:nvPr/>
          </p:nvSpPr>
          <p:spPr>
            <a:xfrm>
              <a:off x="395480" y="1288916"/>
              <a:ext cx="156473" cy="302727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6"/>
                <a:gd name="ODFBottom" fmla="val 633"/>
                <a:gd name="ODFWidth" fmla="val 36"/>
                <a:gd name="ODFHeight" fmla="val 633"/>
              </a:gdLst>
              <a:ahLst/>
              <a:cxnLst/>
              <a:rect l="OXMLTextRectL" t="OXMLTextRectT" r="OXMLTextRectR" b="OXMLTextRect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Shape 21"/>
            <p:cNvSpPr/>
            <p:nvPr/>
          </p:nvSpPr>
          <p:spPr>
            <a:xfrm>
              <a:off x="973225" y="6571315"/>
              <a:ext cx="120363" cy="28165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8"/>
                <a:gd name="ODFBottom" fmla="val 59"/>
                <a:gd name="ODFWidth" fmla="val 28"/>
                <a:gd name="ODFHeight" fmla="val 59"/>
              </a:gdLst>
              <a:ahLst/>
              <a:cxnLst/>
              <a:rect l="OXMLTextRectL" t="OXMLTextRectT" r="OXMLTextRectR" b="OXMLTextRect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Shape 22"/>
            <p:cNvSpPr/>
            <p:nvPr/>
          </p:nvSpPr>
          <p:spPr>
            <a:xfrm>
              <a:off x="426431" y="4107345"/>
              <a:ext cx="73938" cy="51157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"/>
                <a:gd name="ODFBottom" fmla="val 107"/>
                <a:gd name="ODFWidth" fmla="val 17"/>
                <a:gd name="ODFHeight" fmla="val 107"/>
              </a:gdLst>
              <a:ahLst/>
              <a:cxnLst/>
              <a:rect l="OXMLTextRectL" t="OXMLTextRectT" r="OXMLTextRectR" b="OXMLTextRect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3" name="Shape 23"/>
            <p:cNvSpPr/>
            <p:nvPr/>
          </p:nvSpPr>
          <p:spPr>
            <a:xfrm>
              <a:off x="849423" y="3145516"/>
              <a:ext cx="1265537" cy="271688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94"/>
                <a:gd name="ODFBottom" fmla="val 568"/>
                <a:gd name="ODFWidth" fmla="val 294"/>
                <a:gd name="ODFHeight" fmla="val 568"/>
              </a:gdLst>
              <a:ahLst/>
              <a:cxnLst/>
              <a:rect l="OXMLTextRectL" t="OXMLTextRectT" r="OXMLTextRectR" b="OXMLTextRect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Shape 24"/>
            <p:cNvSpPr/>
            <p:nvPr/>
          </p:nvSpPr>
          <p:spPr>
            <a:xfrm>
              <a:off x="938836" y="6600055"/>
              <a:ext cx="108328" cy="25291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5"/>
                <a:gd name="ODFBottom" fmla="val 53"/>
                <a:gd name="ODFWidth" fmla="val 25"/>
                <a:gd name="ODFHeight" fmla="val 53"/>
              </a:gdLst>
              <a:ahLst/>
              <a:cxnLst/>
              <a:rect l="OXMLTextRectL" t="OXMLTextRectT" r="OXMLTextRectR" b="OXMLTextRect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Shape 25"/>
            <p:cNvSpPr/>
            <p:nvPr/>
          </p:nvSpPr>
          <p:spPr>
            <a:xfrm>
              <a:off x="849423" y="5896885"/>
              <a:ext cx="123802" cy="67443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9"/>
                <a:gd name="ODFBottom" fmla="val 141"/>
                <a:gd name="ODFWidth" fmla="val 29"/>
                <a:gd name="ODFHeight" fmla="val 141"/>
              </a:gdLst>
              <a:ahLst/>
              <a:cxnLst/>
              <a:rect l="OXMLTextRectL" t="OXMLTextRectT" r="OXMLTextRectR" b="OXMLTextRect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Shape 26"/>
            <p:cNvSpPr/>
            <p:nvPr/>
          </p:nvSpPr>
          <p:spPr>
            <a:xfrm>
              <a:off x="849423" y="5772345"/>
              <a:ext cx="34389" cy="228003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8"/>
                <a:gd name="ODFBottom" fmla="val 48"/>
                <a:gd name="ODFWidth" fmla="val 8"/>
                <a:gd name="ODFHeight" fmla="val 48"/>
              </a:gdLst>
              <a:ahLst/>
              <a:cxnLst/>
              <a:rect l="OXMLTextRectL" t="OXMLTextRectT" r="OXMLTextRectR" b="OXMLTextRect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Shape 27"/>
            <p:cNvSpPr/>
            <p:nvPr/>
          </p:nvSpPr>
          <p:spPr>
            <a:xfrm>
              <a:off x="878654" y="6322236"/>
              <a:ext cx="189142" cy="53073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4"/>
                <a:gd name="ODFBottom" fmla="val 111"/>
                <a:gd name="ODFWidth" fmla="val 44"/>
                <a:gd name="ODFHeight" fmla="val 111"/>
              </a:gdLst>
              <a:ahLst/>
              <a:cxnLst/>
              <a:rect l="OXMLTextRectL" t="OXMLTextRectT" r="OXMLTextRectR" b="OXMLTextRect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8" name="Shape 28"/>
          <p:cNvSpPr/>
          <p:nvPr/>
        </p:nvSpPr>
        <p:spPr>
          <a:xfrm>
            <a:off x="0" y="0"/>
            <a:ext cx="19812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104284" y="2133600"/>
            <a:ext cx="7141317" cy="38862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dt" idx="2"/>
          </p:nvPr>
        </p:nvSpPr>
        <p:spPr>
          <a:xfrm>
            <a:off x="8420100" y="6135090"/>
            <a:ext cx="830244" cy="37017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ftr" idx="3"/>
          </p:nvPr>
        </p:nvSpPr>
        <p:spPr>
          <a:xfrm>
            <a:off x="2104283" y="6135810"/>
            <a:ext cx="619286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4"/>
          </p:nvPr>
        </p:nvSpPr>
        <p:spPr>
          <a:xfrm>
            <a:off x="553830" y="787784"/>
            <a:ext cx="633726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20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</p:sldLayoutIdLst>
  <p:txStyles>
    <p:titleStyle>
      <a:defPPr/>
      <a:lvl1pPr lvl="0" algn="l">
        <a:buNone/>
        <a:defRPr sz="36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lvl="1">
        <a:defRPr>
          <a:solidFill>
            <a:schemeClr val="tx2"/>
          </a:solidFill>
        </a:defRPr>
      </a:lvl2pPr>
      <a:lvl3pPr lvl="2">
        <a:defRPr>
          <a:solidFill>
            <a:schemeClr val="tx2"/>
          </a:solidFill>
        </a:defRPr>
      </a:lvl3pPr>
      <a:lvl4pPr lvl="3">
        <a:defRPr>
          <a:solidFill>
            <a:schemeClr val="tx2"/>
          </a:solidFill>
        </a:defRPr>
      </a:lvl4pPr>
      <a:lvl5pPr lvl="4">
        <a:defRPr>
          <a:solidFill>
            <a:schemeClr val="tx2"/>
          </a:solidFill>
        </a:defRPr>
      </a:lvl5pPr>
      <a:lvl6pPr lvl="5">
        <a:defRPr>
          <a:solidFill>
            <a:schemeClr val="tx2"/>
          </a:solidFill>
        </a:defRPr>
      </a:lvl6pPr>
      <a:lvl7pPr lvl="6">
        <a:defRPr>
          <a:solidFill>
            <a:schemeClr val="tx2"/>
          </a:solidFill>
        </a:defRPr>
      </a:lvl7pPr>
      <a:lvl8pPr lvl="7">
        <a:defRPr>
          <a:solidFill>
            <a:schemeClr val="tx2"/>
          </a:solidFill>
        </a:defRPr>
      </a:lvl8pPr>
      <a:lvl9pPr lvl="8">
        <a:defRPr>
          <a:solidFill>
            <a:schemeClr val="tx2"/>
          </a:solidFill>
        </a:defRPr>
      </a:lvl9pPr>
    </p:titleStyle>
    <p:bodyStyle>
      <a:defPPr/>
      <a:lvl1pPr marL="342900" lvl="0" indent="-3429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lvl="1" indent="-28575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lvl="2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lvl="3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lvl="4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lvl="5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lvl="6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lvl="7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lvl="8" indent="-228600" algn="l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hape 35"/>
          <p:cNvGrpSpPr/>
          <p:nvPr/>
        </p:nvGrpSpPr>
        <p:grpSpPr>
          <a:xfrm>
            <a:off x="9232886" y="6255258"/>
            <a:ext cx="425957" cy="393191"/>
            <a:chOff x="0" y="0"/>
            <a:chExt cx="425957" cy="393191"/>
          </a:xfrm>
        </p:grpSpPr>
        <p:pic>
          <p:nvPicPr>
            <p:cNvPr id="37" name="Picture 37"/>
            <p:cNvPicPr/>
            <p:nvPr/>
          </p:nvPicPr>
          <p:blipFill>
            <a:blip r:embed="rId13"/>
            <a:srcRect/>
            <a:tile/>
          </p:blipFill>
          <p:spPr>
            <a:xfrm>
              <a:off x="0" y="0"/>
              <a:ext cx="425957" cy="393191"/>
            </a:xfrm>
            <a:prstGeom prst="ellipse">
              <a:avLst/>
            </a:prstGeom>
            <a:ln w="25400">
              <a:prstDash val="solid"/>
            </a:ln>
          </p:spPr>
        </p:pic>
        <p:sp>
          <p:nvSpPr>
            <p:cNvPr id="38" name="Shape 38"/>
            <p:cNvSpPr/>
            <p:nvPr/>
          </p:nvSpPr>
          <p:spPr>
            <a:xfrm>
              <a:off x="39624" y="36576"/>
              <a:ext cx="346708" cy="320040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prstDash val="solid"/>
            </a:ln>
          </p:spPr>
        </p:sp>
      </p:grpSp>
      <p:sp>
        <p:nvSpPr>
          <p:cNvPr id="39" name="Shape 39"/>
          <p:cNvSpPr txBox="1">
            <a:spLocks noGrp="1"/>
          </p:cNvSpPr>
          <p:nvPr>
            <p:ph type="title" idx="2"/>
          </p:nvPr>
        </p:nvSpPr>
        <p:spPr>
          <a:xfrm>
            <a:off x="742950" y="484632"/>
            <a:ext cx="8420100" cy="1609344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742950" y="2121408"/>
            <a:ext cx="8420100" cy="4050792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dt" idx="2"/>
          </p:nvPr>
        </p:nvSpPr>
        <p:spPr>
          <a:xfrm>
            <a:off x="6491732" y="6272786"/>
            <a:ext cx="265976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ftr" idx="3"/>
          </p:nvPr>
        </p:nvSpPr>
        <p:spPr>
          <a:xfrm>
            <a:off x="742950" y="6272786"/>
            <a:ext cx="5141214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4"/>
          </p:nvPr>
        </p:nvSpPr>
        <p:spPr>
          <a:xfrm>
            <a:off x="9190292" y="6272786"/>
            <a:ext cx="520065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100" b="1" spc="-7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defPPr/>
      <a:lvl1pPr lvl="0" algn="l">
        <a:lnSpc>
          <a:spcPct val="90000"/>
        </a:lnSpc>
        <a:buNone/>
        <a:defRPr sz="4200" b="0" cap="all" baseline="0">
          <a:latin typeface="+mj-lt"/>
          <a:ea typeface="+mj-ea"/>
          <a:cs typeface="+mj-cs"/>
        </a:defRPr>
      </a:lvl1pPr>
    </p:titleStyle>
    <p:bodyStyle>
      <a:defPPr/>
      <a:lvl1pPr marL="182880" lvl="0" indent="-182880" algn="l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ts val="1700"/>
        <a:buFont typeface="Wingdings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-18288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530"/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731520" lvl="2" indent="-18288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005839" lvl="3" indent="-18288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280160" lvl="4" indent="-18288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00000" lvl="5" indent="-22860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1899999" lvl="6" indent="-22860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2200000" lvl="7" indent="-22860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2500000" lvl="8" indent="-228600" algn="l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ts val="136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idx="4"/>
          </p:nvPr>
        </p:nvSpPr>
        <p:spPr>
          <a:xfrm>
            <a:off x="1114425" y="685800"/>
            <a:ext cx="7800975" cy="1485900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5"/>
          </p:nvPr>
        </p:nvSpPr>
        <p:spPr>
          <a:xfrm>
            <a:off x="1114425" y="2286000"/>
            <a:ext cx="7800975" cy="35814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dt" idx="2"/>
          </p:nvPr>
        </p:nvSpPr>
        <p:spPr>
          <a:xfrm>
            <a:off x="1129903" y="6453386"/>
            <a:ext cx="978715" cy="40461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ftr" idx="3"/>
          </p:nvPr>
        </p:nvSpPr>
        <p:spPr>
          <a:xfrm>
            <a:off x="2351021" y="6453386"/>
            <a:ext cx="5103175" cy="40461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4"/>
          </p:nvPr>
        </p:nvSpPr>
        <p:spPr>
          <a:xfrm>
            <a:off x="7696599" y="6453386"/>
            <a:ext cx="1296986" cy="40461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  <p:sp>
        <p:nvSpPr>
          <p:cNvPr id="50" name="Shape 50"/>
          <p:cNvSpPr/>
          <p:nvPr/>
        </p:nvSpPr>
        <p:spPr>
          <a:xfrm>
            <a:off x="388452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51" name="Shape 51"/>
          <p:cNvSpPr/>
          <p:nvPr/>
        </p:nvSpPr>
        <p:spPr>
          <a:xfrm>
            <a:off x="388452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defPPr/>
      <a:lvl1pPr lvl="0" algn="l">
        <a:lnSpc>
          <a:spcPct val="89000"/>
        </a:lnSpc>
        <a:buNone/>
        <a:defRPr sz="44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defPPr/>
      <a:lvl1pPr marL="384048" lvl="0" indent="-384048" algn="l">
        <a:lnSpc>
          <a:spcPct val="94000"/>
        </a:lnSpc>
        <a:spcBef>
          <a:spcPts val="1000"/>
        </a:spcBef>
        <a:spcAft>
          <a:spcPts val="200"/>
        </a:spcAft>
        <a:buFont typeface="Franklin Gothic Book"/>
        <a:buChar char="■"/>
        <a:defRPr sz="20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lvl="1" indent="-384047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2000" i="1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lvl="2" indent="-384047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8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lvl="3" indent="-384047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800" i="1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lvl="4" indent="-384048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6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lvl="5" indent="-384048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600" i="1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lvl="6" indent="-384048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4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lvl="7" indent="-384047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400" i="1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lvl="8" indent="-384047" algn="l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4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lvl="6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lvl="7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lvl="8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 idx="6"/>
          </p:nvPr>
        </p:nvSpPr>
        <p:spPr>
          <a:xfrm>
            <a:off x="1016988" y="382385"/>
            <a:ext cx="8269886" cy="1492132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7"/>
          </p:nvPr>
        </p:nvSpPr>
        <p:spPr>
          <a:xfrm>
            <a:off x="1016988" y="2286003"/>
            <a:ext cx="8269886" cy="359359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2"/>
          </p:nvPr>
        </p:nvSpPr>
        <p:spPr>
          <a:xfrm>
            <a:off x="1016988" y="6375679"/>
            <a:ext cx="1892900" cy="34846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3"/>
          </p:nvPr>
        </p:nvSpPr>
        <p:spPr>
          <a:xfrm>
            <a:off x="3281363" y="6375679"/>
            <a:ext cx="3343274" cy="34579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4"/>
          </p:nvPr>
        </p:nvSpPr>
        <p:spPr>
          <a:xfrm>
            <a:off x="6996114" y="6375679"/>
            <a:ext cx="2290761" cy="34579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  <p:sp>
        <p:nvSpPr>
          <p:cNvPr id="58" name="Shape 58"/>
          <p:cNvSpPr/>
          <p:nvPr/>
        </p:nvSpPr>
        <p:spPr>
          <a:xfrm>
            <a:off x="9675685" y="0"/>
            <a:ext cx="2303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9" name="Shape 59"/>
          <p:cNvSpPr/>
          <p:nvPr/>
        </p:nvSpPr>
        <p:spPr>
          <a:xfrm>
            <a:off x="9675685" y="0"/>
            <a:ext cx="2303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60" name="Shape 60"/>
          <p:cNvSpPr/>
          <p:nvPr/>
        </p:nvSpPr>
        <p:spPr>
          <a:xfrm>
            <a:off x="1" y="0"/>
            <a:ext cx="735681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11"/>
              <a:gd name="ODFBottom" fmla="val 2160"/>
              <a:gd name="ODFWidth" fmla="val 211"/>
              <a:gd name="ODFHeight" fmla="val 2160"/>
            </a:gdLst>
            <a:ahLst/>
            <a:cxnLst/>
            <a:rect l="OXMLTextRectL" t="OXMLTextRectT" r="OXMLTextRectR" b="OXMLTextRect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defPPr/>
      <a:lvl1pPr lvl="0" algn="l">
        <a:lnSpc>
          <a:spcPct val="90000"/>
        </a:lnSpc>
        <a:buNone/>
        <a:defRPr sz="51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8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6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lvl="6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lvl="7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lvl="8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 idx="8"/>
          </p:nvPr>
        </p:nvSpPr>
        <p:spPr>
          <a:xfrm>
            <a:off x="1016988" y="382385"/>
            <a:ext cx="8269886" cy="1492132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9"/>
          </p:nvPr>
        </p:nvSpPr>
        <p:spPr>
          <a:xfrm>
            <a:off x="1016988" y="2286003"/>
            <a:ext cx="8269886" cy="359359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dt" idx="2"/>
          </p:nvPr>
        </p:nvSpPr>
        <p:spPr>
          <a:xfrm>
            <a:off x="1016988" y="6375679"/>
            <a:ext cx="1892900" cy="34846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ftr" idx="3"/>
          </p:nvPr>
        </p:nvSpPr>
        <p:spPr>
          <a:xfrm>
            <a:off x="3281363" y="6375679"/>
            <a:ext cx="3343274" cy="34579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4"/>
          </p:nvPr>
        </p:nvSpPr>
        <p:spPr>
          <a:xfrm>
            <a:off x="6996114" y="6375679"/>
            <a:ext cx="2290761" cy="34579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  <p:sp>
        <p:nvSpPr>
          <p:cNvPr id="67" name="Shape 67"/>
          <p:cNvSpPr/>
          <p:nvPr/>
        </p:nvSpPr>
        <p:spPr>
          <a:xfrm>
            <a:off x="9675685" y="0"/>
            <a:ext cx="2303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68" name="Shape 68"/>
          <p:cNvSpPr/>
          <p:nvPr/>
        </p:nvSpPr>
        <p:spPr>
          <a:xfrm>
            <a:off x="9675685" y="0"/>
            <a:ext cx="2303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69" name="Shape 69"/>
          <p:cNvSpPr/>
          <p:nvPr/>
        </p:nvSpPr>
        <p:spPr>
          <a:xfrm>
            <a:off x="1" y="0"/>
            <a:ext cx="735681" cy="68580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11"/>
              <a:gd name="ODFBottom" fmla="val 2160"/>
              <a:gd name="ODFWidth" fmla="val 211"/>
              <a:gd name="ODFHeight" fmla="val 2160"/>
            </a:gdLst>
            <a:ahLst/>
            <a:cxnLst/>
            <a:rect l="OXMLTextRectL" t="OXMLTextRectT" r="OXMLTextRectR" b="OXMLTextRect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defPPr/>
      <a:lvl1pPr lvl="0" algn="l">
        <a:lnSpc>
          <a:spcPct val="90000"/>
        </a:lnSpc>
        <a:buNone/>
        <a:defRPr sz="51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8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6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lvl="6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lvl="7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lvl="8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/>
          <p:nvPr/>
        </p:nvSpPr>
        <p:spPr>
          <a:xfrm>
            <a:off x="1790521" y="757635"/>
            <a:ext cx="429983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0" u="sng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1 сентября 2023 года должна вступить в силу новая Федеральная образовательная программа дошкольного образования, проект которой Министерство просвещения представило в ноябре.</a:t>
            </a:r>
            <a:endParaRPr sz="2000" b="1" u="sng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36" name="Shape 536"/>
          <p:cNvSpPr txBox="1"/>
          <p:nvPr/>
        </p:nvSpPr>
        <p:spPr>
          <a:xfrm>
            <a:off x="1854199" y="4257091"/>
            <a:ext cx="74788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Какие нормативно-правовые документы нацеливают нас на внесения изменений в ООП?</a:t>
            </a:r>
            <a:endParaRPr sz="1800" b="1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37" name="Shape 537"/>
          <p:cNvSpPr txBox="1"/>
          <p:nvPr/>
        </p:nvSpPr>
        <p:spPr>
          <a:xfrm>
            <a:off x="2269067" y="5162028"/>
            <a:ext cx="769902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Федеральный закон от 24.09.2022 №371-ФЗ «О внесении изменений в Федеральный закон «Об образовании в Российской Федерации» и статью 1. Федерального закона «Об обязательных требованиях в Российской Федерации;</a:t>
            </a:r>
            <a:endParaRPr sz="2000" b="1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39" name="Picture 539"/>
          <p:cNvPicPr/>
          <p:nvPr/>
        </p:nvPicPr>
        <p:blipFill>
          <a:blip r:embed="rId2"/>
          <a:stretch/>
        </p:blipFill>
        <p:spPr>
          <a:xfrm>
            <a:off x="-327378" y="4409813"/>
            <a:ext cx="2771422" cy="2827867"/>
          </a:xfrm>
          <a:prstGeom prst="rect">
            <a:avLst/>
          </a:prstGeom>
        </p:spPr>
      </p:pic>
      <p:pic>
        <p:nvPicPr>
          <p:cNvPr id="541" name="Picture 541"/>
          <p:cNvPicPr/>
          <p:nvPr/>
        </p:nvPicPr>
        <p:blipFill>
          <a:blip r:embed="rId3"/>
          <a:stretch/>
        </p:blipFill>
        <p:spPr>
          <a:xfrm>
            <a:off x="4952999" y="462844"/>
            <a:ext cx="4823973" cy="3390753"/>
          </a:xfrm>
          <a:prstGeom prst="rect">
            <a:avLst/>
          </a:prstGeom>
        </p:spPr>
      </p:pic>
      <p:pic>
        <p:nvPicPr>
          <p:cNvPr id="543" name="Picture 543"/>
          <p:cNvPicPr/>
          <p:nvPr/>
        </p:nvPicPr>
        <p:blipFill>
          <a:blip r:embed="rId4"/>
          <a:stretch/>
        </p:blipFill>
        <p:spPr>
          <a:xfrm rot="818495">
            <a:off x="-346379" y="4739114"/>
            <a:ext cx="3002753" cy="24115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642"/>
          <p:cNvSpPr txBox="1"/>
          <p:nvPr/>
        </p:nvSpPr>
        <p:spPr>
          <a:xfrm>
            <a:off x="2765778" y="150167"/>
            <a:ext cx="495582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u="sng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Основополагающие функции :</a:t>
            </a:r>
          </a:p>
        </p:txBody>
      </p:sp>
      <p:sp>
        <p:nvSpPr>
          <p:cNvPr id="643" name="Shape 643"/>
          <p:cNvSpPr/>
          <p:nvPr/>
        </p:nvSpPr>
        <p:spPr>
          <a:xfrm>
            <a:off x="0" y="121354"/>
            <a:ext cx="6107290" cy="3307645"/>
          </a:xfrm>
          <a:prstGeom prst="wave">
            <a:avLst/>
          </a:prstGeom>
          <a:solidFill>
            <a:srgbClr val="2A1A00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4" name="Shape 644"/>
          <p:cNvSpPr/>
          <p:nvPr/>
        </p:nvSpPr>
        <p:spPr>
          <a:xfrm rot="10800000" flipH="1">
            <a:off x="2765778" y="2069069"/>
            <a:ext cx="7140221" cy="3668888"/>
          </a:xfrm>
          <a:prstGeom prst="wave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5" name="Shape 645"/>
          <p:cNvSpPr/>
          <p:nvPr/>
        </p:nvSpPr>
        <p:spPr>
          <a:xfrm>
            <a:off x="0" y="4546599"/>
            <a:ext cx="8489244" cy="2584396"/>
          </a:xfrm>
          <a:prstGeom prst="wave">
            <a:avLst/>
          </a:prstGeom>
          <a:solidFill>
            <a:srgbClr val="2A1A00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6" name="Shape 646"/>
          <p:cNvSpPr txBox="1"/>
          <p:nvPr/>
        </p:nvSpPr>
        <p:spPr>
          <a:xfrm>
            <a:off x="118533" y="967390"/>
            <a:ext cx="587022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1. Обучение и воспитание ребенка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средствами.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2765778" y="3007228"/>
            <a:ext cx="7140221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2. Создание единого ядра содержания дошкольного образования, ориентированного на приобщение детей к традиционным 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</a:r>
          </a:p>
        </p:txBody>
      </p:sp>
      <p:sp>
        <p:nvSpPr>
          <p:cNvPr id="648" name="Shape 648"/>
          <p:cNvSpPr txBox="1"/>
          <p:nvPr/>
        </p:nvSpPr>
        <p:spPr>
          <a:xfrm>
            <a:off x="-191911" y="5114499"/>
            <a:ext cx="848924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3. Создание единого федерального образовательного пространства</a:t>
            </a:r>
          </a:p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воспитания и обучения детей от рождения до поступления в начальную</a:t>
            </a:r>
          </a:p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школу, обеспечивающего ребенку и его родителям (законным</a:t>
            </a:r>
          </a:p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представителям) равные, качественные условия ДО, вне зависимости</a:t>
            </a:r>
          </a:p>
          <a:p>
            <a:pPr marL="0" indent="0" algn="ctr"/>
            <a:r>
              <a:rPr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от места проживания»</a:t>
            </a:r>
          </a:p>
        </p:txBody>
      </p:sp>
      <p:pic>
        <p:nvPicPr>
          <p:cNvPr id="650" name="Picture 650"/>
          <p:cNvPicPr/>
          <p:nvPr/>
        </p:nvPicPr>
        <p:blipFill>
          <a:blip r:embed="rId2"/>
          <a:stretch/>
        </p:blipFill>
        <p:spPr>
          <a:xfrm>
            <a:off x="-320145" y="2034181"/>
            <a:ext cx="3479447" cy="3056271"/>
          </a:xfrm>
          <a:prstGeom prst="rect">
            <a:avLst/>
          </a:prstGeom>
        </p:spPr>
      </p:pic>
      <p:pic>
        <p:nvPicPr>
          <p:cNvPr id="652" name="Picture 652"/>
          <p:cNvPicPr/>
          <p:nvPr/>
        </p:nvPicPr>
        <p:blipFill>
          <a:blip r:embed="rId3"/>
          <a:stretch/>
        </p:blipFill>
        <p:spPr>
          <a:xfrm>
            <a:off x="7916334" y="5090452"/>
            <a:ext cx="2156177" cy="1880186"/>
          </a:xfrm>
          <a:prstGeom prst="rect">
            <a:avLst/>
          </a:prstGeom>
        </p:spPr>
      </p:pic>
      <p:sp>
        <p:nvSpPr>
          <p:cNvPr id="653" name="Shape 653"/>
          <p:cNvSpPr txBox="1"/>
          <p:nvPr/>
        </p:nvSpPr>
        <p:spPr>
          <a:xfrm>
            <a:off x="4470400" y="-63193"/>
            <a:ext cx="531706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ФОП ДО соответствует ФГОС ДО</a:t>
            </a:r>
          </a:p>
        </p:txBody>
      </p:sp>
      <p:sp>
        <p:nvSpPr>
          <p:cNvPr id="654" name="Shape 654"/>
          <p:cNvSpPr txBox="1"/>
          <p:nvPr/>
        </p:nvSpPr>
        <p:spPr>
          <a:xfrm>
            <a:off x="5988756" y="687320"/>
            <a:ext cx="3830728" cy="13849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ПРИКАЗ МИНИСТЕРСТВА ПРОСВЕЩЕНИЯ РОССИЙСКОЙ ФЕДЕРАЦИИ ОТ 25.11.2022</a:t>
            </a:r>
          </a:p>
          <a:p>
            <a:pPr marL="0" indent="0" algn="ctr"/>
            <a:r>
              <a:rPr sz="14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№ 1028 «ОБ УТВЕРЖДЕНИИ ФЕДЕРАЛЬНОЙ ОБРАЗОВАТЕЛЬНОЙ ПРОГРАММЫ</a:t>
            </a:r>
          </a:p>
          <a:p>
            <a:pPr marL="0" indent="0" algn="ctr"/>
            <a:r>
              <a:rPr sz="14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ДОШКОЛЬНОГО ОБРАЗОВАНИЯ» (ЗАРЕГИСТРИРОВАН 28.12.2022 № 71847):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</a:gradFill>
        <a:effectLst/>
      </p:bgPr>
    </p:bg>
    <p:spTree>
      <p:nvGrpSpPr>
        <p:cNvPr id="1" name="Group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 txBox="1"/>
          <p:nvPr/>
        </p:nvSpPr>
        <p:spPr>
          <a:xfrm>
            <a:off x="0" y="430832"/>
            <a:ext cx="990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>
                <a:solidFill>
                  <a:srgbClr val="2A1A00"/>
                </a:solidFill>
                <a:latin typeface="+mn-lt"/>
                <a:ea typeface="+mn-ea"/>
                <a:cs typeface="+mn-cs"/>
              </a:rPr>
              <a:t>Структура ФОП дошкольного образования:  </a:t>
            </a:r>
          </a:p>
        </p:txBody>
      </p:sp>
      <p:sp>
        <p:nvSpPr>
          <p:cNvPr id="657" name="Shape 657"/>
          <p:cNvSpPr/>
          <p:nvPr/>
        </p:nvSpPr>
        <p:spPr>
          <a:xfrm>
            <a:off x="1109133" y="2021219"/>
            <a:ext cx="3262488" cy="1723870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58" name="Shape 658"/>
          <p:cNvSpPr txBox="1"/>
          <p:nvPr/>
        </p:nvSpPr>
        <p:spPr>
          <a:xfrm>
            <a:off x="1408288" y="2286984"/>
            <a:ext cx="24779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Часть, формируемая участниками образовательных отношений</a:t>
            </a:r>
          </a:p>
        </p:txBody>
      </p:sp>
      <p:sp>
        <p:nvSpPr>
          <p:cNvPr id="659" name="Shape 659"/>
          <p:cNvSpPr/>
          <p:nvPr/>
        </p:nvSpPr>
        <p:spPr>
          <a:xfrm>
            <a:off x="5449712" y="2460978"/>
            <a:ext cx="2870198" cy="1630759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60" name="Shape 660"/>
          <p:cNvSpPr txBox="1"/>
          <p:nvPr/>
        </p:nvSpPr>
        <p:spPr>
          <a:xfrm>
            <a:off x="5652910" y="2830704"/>
            <a:ext cx="2477910" cy="830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Обязательная часть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Shape 662"/>
          <p:cNvSpPr/>
          <p:nvPr/>
        </p:nvSpPr>
        <p:spPr>
          <a:xfrm>
            <a:off x="500943" y="2404534"/>
            <a:ext cx="5170312" cy="2494842"/>
          </a:xfrm>
          <a:prstGeom prst="cloud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63" name="Shape 663"/>
          <p:cNvSpPr txBox="1"/>
          <p:nvPr/>
        </p:nvSpPr>
        <p:spPr>
          <a:xfrm>
            <a:off x="6491112" y="1333608"/>
            <a:ext cx="3200400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F8B323"/>
                </a:solidFill>
                <a:latin typeface="Calibri"/>
                <a:ea typeface="Calibri"/>
                <a:cs typeface="Calibri"/>
              </a:rPr>
              <a:t>Периодичность проведения диагностики, способ и форма</a:t>
            </a:r>
          </a:p>
          <a:p>
            <a:pPr marL="0" indent="0" algn="ctr"/>
            <a:r>
              <a:rPr sz="1800" b="1">
                <a:solidFill>
                  <a:srgbClr val="F8B323"/>
                </a:solidFill>
                <a:latin typeface="Calibri"/>
                <a:ea typeface="Calibri"/>
                <a:cs typeface="Calibri"/>
              </a:rPr>
              <a:t>фиксации результатов определяется ДОО. В ФОП уточнена</a:t>
            </a:r>
          </a:p>
          <a:p>
            <a:pPr marL="0" indent="0" algn="ctr"/>
            <a:r>
              <a:rPr sz="1800" b="1">
                <a:solidFill>
                  <a:srgbClr val="F8B323"/>
                </a:solidFill>
                <a:latin typeface="Calibri"/>
                <a:ea typeface="Calibri"/>
                <a:cs typeface="Calibri"/>
              </a:rPr>
              <a:t>оптимальная периодичность – дважды в года (стартовая, с</a:t>
            </a:r>
          </a:p>
          <a:p>
            <a:pPr marL="0" indent="0" algn="ctr"/>
            <a:r>
              <a:rPr sz="1800" b="1">
                <a:solidFill>
                  <a:srgbClr val="F8B323"/>
                </a:solidFill>
                <a:latin typeface="Calibri"/>
                <a:ea typeface="Calibri"/>
                <a:cs typeface="Calibri"/>
              </a:rPr>
              <a:t>учетом адаптационно периода, и заключительная на этапе</a:t>
            </a:r>
          </a:p>
          <a:p>
            <a:pPr marL="0" indent="0" algn="ctr"/>
            <a:r>
              <a:rPr sz="1800" b="1">
                <a:solidFill>
                  <a:srgbClr val="F8B323"/>
                </a:solidFill>
                <a:latin typeface="Calibri"/>
                <a:ea typeface="Calibri"/>
                <a:cs typeface="Calibri"/>
              </a:rPr>
              <a:t>освоения содержания программы возрастной группой).</a:t>
            </a:r>
          </a:p>
        </p:txBody>
      </p:sp>
      <p:sp>
        <p:nvSpPr>
          <p:cNvPr id="664" name="Shape 664"/>
          <p:cNvSpPr txBox="1"/>
          <p:nvPr/>
        </p:nvSpPr>
        <p:spPr>
          <a:xfrm>
            <a:off x="622298" y="531674"/>
            <a:ext cx="492760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Педагогическая диагностика достижения планируемых результатов ФОП ДО 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</a:p>
        </p:txBody>
      </p:sp>
      <p:sp>
        <p:nvSpPr>
          <p:cNvPr id="665" name="Shape 665"/>
          <p:cNvSpPr txBox="1"/>
          <p:nvPr/>
        </p:nvSpPr>
        <p:spPr>
          <a:xfrm>
            <a:off x="282221" y="5026927"/>
            <a:ext cx="54130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Цели педагогической диагностики, а также особенности ее проведения (основные формы, методы) определяются ФГОС ДО (п.3.2.3 и п. 4.6).</a:t>
            </a:r>
          </a:p>
        </p:txBody>
      </p:sp>
      <p:sp>
        <p:nvSpPr>
          <p:cNvPr id="666" name="Shape 666"/>
          <p:cNvSpPr txBox="1"/>
          <p:nvPr/>
        </p:nvSpPr>
        <p:spPr>
          <a:xfrm>
            <a:off x="476955" y="3051789"/>
            <a:ext cx="52182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6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Педагогическая диагностика</a:t>
            </a:r>
          </a:p>
        </p:txBody>
      </p:sp>
      <p:sp>
        <p:nvSpPr>
          <p:cNvPr id="667" name="Shape 667"/>
          <p:cNvSpPr txBox="1"/>
          <p:nvPr/>
        </p:nvSpPr>
        <p:spPr>
          <a:xfrm>
            <a:off x="5953478" y="28603"/>
            <a:ext cx="410492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F8B323"/>
                </a:solidFill>
                <a:latin typeface="+mn-lt"/>
                <a:ea typeface="+mn-ea"/>
                <a:cs typeface="+mn-cs"/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</p:txBody>
      </p:sp>
      <p:sp>
        <p:nvSpPr>
          <p:cNvPr id="668" name="Shape 668"/>
          <p:cNvSpPr/>
          <p:nvPr/>
        </p:nvSpPr>
        <p:spPr>
          <a:xfrm>
            <a:off x="6332008" y="1535290"/>
            <a:ext cx="3421235" cy="3239909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69" name="Shape 669"/>
          <p:cNvSpPr txBox="1"/>
          <p:nvPr/>
        </p:nvSpPr>
        <p:spPr>
          <a:xfrm>
            <a:off x="6442423" y="1733848"/>
            <a:ext cx="3200400" cy="2862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rgbClr val="2A1A00"/>
                </a:solidFill>
                <a:latin typeface="+mn-lt"/>
                <a:ea typeface="+mn-ea"/>
                <a:cs typeface="+mn-cs"/>
              </a:rPr>
              <a:t>1) индивидуализации образования (в том числе поддержки ребёнка, построения его образовательной траектории или профессиональной коррекции особенностей его развития);</a:t>
            </a:r>
          </a:p>
        </p:txBody>
      </p:sp>
      <p:sp>
        <p:nvSpPr>
          <p:cNvPr id="670" name="Shape 670"/>
          <p:cNvSpPr/>
          <p:nvPr/>
        </p:nvSpPr>
        <p:spPr>
          <a:xfrm>
            <a:off x="6332007" y="5026926"/>
            <a:ext cx="3421235" cy="1583385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71" name="Shape 671"/>
          <p:cNvSpPr txBox="1"/>
          <p:nvPr/>
        </p:nvSpPr>
        <p:spPr>
          <a:xfrm>
            <a:off x="6653390" y="5549162"/>
            <a:ext cx="2875843" cy="707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rgbClr val="2A1A00"/>
                </a:solidFill>
                <a:latin typeface="+mn-lt"/>
                <a:ea typeface="+mn-ea"/>
                <a:cs typeface="+mn-cs"/>
              </a:rPr>
              <a:t>2) оптимизации работы с группой детей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Shape 673"/>
          <p:cNvSpPr/>
          <p:nvPr/>
        </p:nvSpPr>
        <p:spPr>
          <a:xfrm>
            <a:off x="2347031" y="189091"/>
            <a:ext cx="3809821" cy="3445531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000" b="1" i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Цель психологической диагностики </a:t>
            </a:r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– 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выявить и изучить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индивидуально-психологические особенности детей, причины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трудностей в освоении образовательной программы.</a:t>
            </a:r>
          </a:p>
        </p:txBody>
      </p:sp>
      <p:sp>
        <p:nvSpPr>
          <p:cNvPr id="674" name="Shape 674"/>
          <p:cNvSpPr/>
          <p:nvPr/>
        </p:nvSpPr>
        <p:spPr>
          <a:xfrm>
            <a:off x="6224764" y="381000"/>
            <a:ext cx="3489145" cy="1730021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000" b="1" i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Кто проводит: 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квалифицированные специалисты – педагоги-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психологи, психологи.</a:t>
            </a:r>
          </a:p>
        </p:txBody>
      </p:sp>
      <p:sp>
        <p:nvSpPr>
          <p:cNvPr id="675" name="Shape 675"/>
          <p:cNvSpPr/>
          <p:nvPr/>
        </p:nvSpPr>
        <p:spPr>
          <a:xfrm>
            <a:off x="2473411" y="3735210"/>
            <a:ext cx="3557058" cy="2933699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000" b="1" i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Какие условия: 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ребенок участвует в психологической диагностике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только с согласия родителей или законных представителей.</a:t>
            </a:r>
          </a:p>
        </p:txBody>
      </p:sp>
      <p:sp>
        <p:nvSpPr>
          <p:cNvPr id="676" name="Shape 676"/>
          <p:cNvSpPr txBox="1"/>
          <p:nvPr/>
        </p:nvSpPr>
        <p:spPr>
          <a:xfrm>
            <a:off x="-82553" y="1631371"/>
            <a:ext cx="164042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Проведение психологи-</a:t>
            </a:r>
          </a:p>
          <a:p>
            <a:pPr marL="0" indent="0" algn="ctr"/>
            <a:r>
              <a:rPr sz="1800" b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ческой диагностики определяется</a:t>
            </a:r>
          </a:p>
          <a:p>
            <a:pPr marL="0" indent="0" algn="ctr"/>
            <a:r>
              <a:rPr sz="1800" b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положениями ФГОС ДО </a:t>
            </a:r>
          </a:p>
          <a:p>
            <a:pPr marL="0" indent="0" algn="ctr"/>
            <a:r>
              <a:rPr sz="1800" b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(п. 3.2.3) Психологи-</a:t>
            </a:r>
          </a:p>
          <a:p>
            <a:pPr marL="0" indent="0" algn="ctr"/>
            <a:r>
              <a:rPr sz="1800" b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ческая диагностика</a:t>
            </a:r>
          </a:p>
        </p:txBody>
      </p:sp>
      <p:sp>
        <p:nvSpPr>
          <p:cNvPr id="677" name="Shape 677"/>
          <p:cNvSpPr/>
          <p:nvPr/>
        </p:nvSpPr>
        <p:spPr>
          <a:xfrm>
            <a:off x="6156852" y="2286000"/>
            <a:ext cx="3749148" cy="4282321"/>
          </a:xfrm>
          <a:prstGeom prst="roundRect">
            <a:avLst/>
          </a:prstGeom>
          <a:solidFill>
            <a:srgbClr val="F8B323"/>
          </a:solidFill>
          <a:ln w="31750">
            <a:solidFill>
              <a:srgbClr val="2A1A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000" b="1" i="1" u="sng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Как использовать результаты: 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по результатам психологической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диагностики специалисты организуют психологическое</a:t>
            </a:r>
          </a:p>
          <a:p>
            <a:pPr marL="0" indent="0" algn="ctr"/>
            <a:r>
              <a:rPr sz="2000" b="1">
                <a:solidFill>
                  <a:srgbClr val="2A1A00"/>
                </a:solidFill>
                <a:latin typeface="Calibri"/>
                <a:ea typeface="Calibri"/>
                <a:cs typeface="Calibri"/>
              </a:rPr>
              <a:t>сопровождение и адресную психологическую помощь детям.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/>
          <p:nvPr/>
        </p:nvSpPr>
        <p:spPr>
          <a:xfrm>
            <a:off x="2847618" y="-66548"/>
            <a:ext cx="49558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 u="sng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Содержательный раздел</a:t>
            </a:r>
          </a:p>
        </p:txBody>
      </p:sp>
      <p:sp>
        <p:nvSpPr>
          <p:cNvPr id="680" name="Shape 680"/>
          <p:cNvSpPr txBox="1"/>
          <p:nvPr/>
        </p:nvSpPr>
        <p:spPr>
          <a:xfrm>
            <a:off x="2847618" y="495762"/>
            <a:ext cx="694831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Содержание образовательной деятельности в каждой образовательной области дополнено и расширено , с учетом цели, задач, планируемых результатов.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2850436" y="1547294"/>
            <a:ext cx="6948311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Содержание образовательных областей 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2" name="Shape 682"/>
          <p:cNvSpPr txBox="1"/>
          <p:nvPr/>
        </p:nvSpPr>
        <p:spPr>
          <a:xfrm>
            <a:off x="2847618" y="3122272"/>
            <a:ext cx="6948311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признание приоритетности субъектной позиции ребенка в образовательном процессе.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3" name="Shape 683"/>
          <p:cNvSpPr/>
          <p:nvPr/>
        </p:nvSpPr>
        <p:spPr>
          <a:xfrm>
            <a:off x="575730" y="1678327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4" name="Shape 684"/>
          <p:cNvSpPr/>
          <p:nvPr/>
        </p:nvSpPr>
        <p:spPr>
          <a:xfrm>
            <a:off x="575732" y="271448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5" name="Shape 685"/>
          <p:cNvSpPr/>
          <p:nvPr/>
        </p:nvSpPr>
        <p:spPr>
          <a:xfrm>
            <a:off x="575730" y="3060639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6" name="Shape 686"/>
          <p:cNvSpPr txBox="1"/>
          <p:nvPr/>
        </p:nvSpPr>
        <p:spPr>
          <a:xfrm>
            <a:off x="2847618" y="5257736"/>
            <a:ext cx="69483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Отдельным блоком (п. 29) включена Федеральная программа воспитания.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7" name="Shape 687"/>
          <p:cNvSpPr/>
          <p:nvPr/>
        </p:nvSpPr>
        <p:spPr>
          <a:xfrm>
            <a:off x="575729" y="4937126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8" name="Shape 688"/>
          <p:cNvSpPr/>
          <p:nvPr/>
        </p:nvSpPr>
        <p:spPr>
          <a:xfrm>
            <a:off x="575728" y="5814569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9" name="Shape 689"/>
          <p:cNvSpPr txBox="1"/>
          <p:nvPr/>
        </p:nvSpPr>
        <p:spPr>
          <a:xfrm>
            <a:off x="2847618" y="6039072"/>
            <a:ext cx="6948311" cy="646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Уточнены методы реализации задач воспитания, методы реализации задач обучения дошкольников.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Shape 691"/>
          <p:cNvSpPr txBox="1"/>
          <p:nvPr/>
        </p:nvSpPr>
        <p:spPr>
          <a:xfrm>
            <a:off x="2802467" y="520968"/>
            <a:ext cx="694831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 Могут использоваться различные образовательные технологии, в том числе дистанционные образовательные технологии, дистанционное обучение, за исключением тех, которые могут нанести вред здоровью детей.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2" name="Shape 692"/>
          <p:cNvSpPr txBox="1"/>
          <p:nvPr/>
        </p:nvSpPr>
        <p:spPr>
          <a:xfrm>
            <a:off x="2802467" y="1854276"/>
            <a:ext cx="694831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 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3" name="Shape 693"/>
          <p:cNvSpPr/>
          <p:nvPr/>
        </p:nvSpPr>
        <p:spPr>
          <a:xfrm>
            <a:off x="575731" y="2287411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4" name="Shape 694"/>
          <p:cNvSpPr/>
          <p:nvPr/>
        </p:nvSpPr>
        <p:spPr>
          <a:xfrm>
            <a:off x="575732" y="410331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5" name="Shape 695"/>
          <p:cNvSpPr/>
          <p:nvPr/>
        </p:nvSpPr>
        <p:spPr>
          <a:xfrm>
            <a:off x="575731" y="3975317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6" name="Shape 696"/>
          <p:cNvSpPr/>
          <p:nvPr/>
        </p:nvSpPr>
        <p:spPr>
          <a:xfrm>
            <a:off x="575731" y="5414055"/>
            <a:ext cx="2099733" cy="1443944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2802467" y="5821781"/>
            <a:ext cx="6948311" cy="923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Представлено направление взаимодействия педагогического коллектива с семьями воспитанников: цель, задачи, принципы, направления, возможные формы (расширено). 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8" name="Shape 698"/>
          <p:cNvSpPr txBox="1"/>
          <p:nvPr/>
        </p:nvSpPr>
        <p:spPr>
          <a:xfrm>
            <a:off x="2802467" y="4262605"/>
            <a:ext cx="6948311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2847618" y="-66548"/>
            <a:ext cx="49558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 u="sng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Содержательный раздел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2802467" y="633858"/>
            <a:ext cx="6911615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Представлены варианты организации совместной деятельности детей с педагогом и другими детьми 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2" name="Shape 702"/>
          <p:cNvSpPr txBox="1"/>
          <p:nvPr/>
        </p:nvSpPr>
        <p:spPr>
          <a:xfrm>
            <a:off x="2802466" y="2617788"/>
            <a:ext cx="6948311" cy="646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Уточнено особое место и роль игры в образовательной деятельности и в развитии детей.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3" name="Shape 703"/>
          <p:cNvSpPr txBox="1"/>
          <p:nvPr/>
        </p:nvSpPr>
        <p:spPr>
          <a:xfrm>
            <a:off x="2802465" y="4662012"/>
            <a:ext cx="69483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Уточнено особое место и роль игры в образовательной деятельности и в развитии детей.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4" name="Shape 704"/>
          <p:cNvSpPr/>
          <p:nvPr/>
        </p:nvSpPr>
        <p:spPr>
          <a:xfrm>
            <a:off x="575730" y="2401343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05" name="Shape 705"/>
          <p:cNvSpPr/>
          <p:nvPr/>
        </p:nvSpPr>
        <p:spPr>
          <a:xfrm>
            <a:off x="575731" y="712561"/>
            <a:ext cx="2099733" cy="1443945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06" name="Shape 706"/>
          <p:cNvSpPr txBox="1"/>
          <p:nvPr/>
        </p:nvSpPr>
        <p:spPr>
          <a:xfrm>
            <a:off x="2784118" y="3627525"/>
            <a:ext cx="69483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Выделены способы, направления и условия поддержки детской инициативы на разных возрастных этапах.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7" name="Shape 707"/>
          <p:cNvSpPr/>
          <p:nvPr/>
        </p:nvSpPr>
        <p:spPr>
          <a:xfrm>
            <a:off x="575728" y="3443651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08" name="Shape 708"/>
          <p:cNvSpPr/>
          <p:nvPr/>
        </p:nvSpPr>
        <p:spPr>
          <a:xfrm>
            <a:off x="575728" y="4510585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09" name="Shape 709"/>
          <p:cNvSpPr txBox="1"/>
          <p:nvPr/>
        </p:nvSpPr>
        <p:spPr>
          <a:xfrm>
            <a:off x="2839161" y="5663926"/>
            <a:ext cx="691161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3975">
            <a:solidFill>
              <a:schemeClr val="accent2">
                <a:lumMod val="89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>
                <a:solidFill>
                  <a:srgbClr val="4A2318"/>
                </a:solidFill>
                <a:latin typeface="Calibri"/>
                <a:ea typeface="Calibri"/>
                <a:cs typeface="Calibri"/>
              </a:rPr>
              <a:t>Представлено направление коррекционно-развивающей работы с детьми и/или инклюзивного образования: задачи, содержание, формы организации и др . (расширено).</a:t>
            </a:r>
            <a:endParaRPr sz="1800" b="1">
              <a:solidFill>
                <a:srgbClr val="4A231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0" name="Shape 710"/>
          <p:cNvSpPr/>
          <p:nvPr/>
        </p:nvSpPr>
        <p:spPr>
          <a:xfrm>
            <a:off x="575728" y="5577518"/>
            <a:ext cx="2099733" cy="1009738"/>
          </a:xfrm>
          <a:prstGeom prst="rightArrow">
            <a:avLst/>
          </a:prstGeom>
          <a:solidFill>
            <a:srgbClr val="4A2318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1" name="Shape 711"/>
          <p:cNvSpPr txBox="1"/>
          <p:nvPr/>
        </p:nvSpPr>
        <p:spPr>
          <a:xfrm>
            <a:off x="2847618" y="-66548"/>
            <a:ext cx="49558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 u="sng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Содержательный раздел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Shape 713"/>
          <p:cNvSpPr txBox="1"/>
          <p:nvPr/>
        </p:nvSpPr>
        <p:spPr>
          <a:xfrm>
            <a:off x="244828" y="496711"/>
            <a:ext cx="941634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60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Спасибо за внимание!</a:t>
            </a:r>
          </a:p>
        </p:txBody>
      </p:sp>
      <p:pic>
        <p:nvPicPr>
          <p:cNvPr id="715" name="Picture 715"/>
          <p:cNvPicPr/>
          <p:nvPr/>
        </p:nvPicPr>
        <p:blipFill>
          <a:blip r:embed="rId2"/>
          <a:stretch/>
        </p:blipFill>
        <p:spPr>
          <a:xfrm>
            <a:off x="-124177" y="2171700"/>
            <a:ext cx="9064978" cy="3467645"/>
          </a:xfrm>
          <a:prstGeom prst="rect">
            <a:avLst/>
          </a:prstGeom>
        </p:spPr>
      </p:pic>
      <p:sp>
        <p:nvSpPr>
          <p:cNvPr id="716" name="Shape 716"/>
          <p:cNvSpPr/>
          <p:nvPr/>
        </p:nvSpPr>
        <p:spPr>
          <a:xfrm>
            <a:off x="-173566" y="2032000"/>
            <a:ext cx="1202266" cy="368300"/>
          </a:xfrm>
          <a:prstGeom prst="ellipse">
            <a:avLst/>
          </a:prstGeom>
          <a:solidFill>
            <a:srgbClr val="4B2419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 txBox="1"/>
          <p:nvPr/>
        </p:nvSpPr>
        <p:spPr>
          <a:xfrm>
            <a:off x="2475089" y="481377"/>
            <a:ext cx="49558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 i="1" u="sng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Цель ФОП ДО -</a:t>
            </a:r>
          </a:p>
        </p:txBody>
      </p:sp>
      <p:sp>
        <p:nvSpPr>
          <p:cNvPr id="546" name="Shape 546"/>
          <p:cNvSpPr txBox="1"/>
          <p:nvPr/>
        </p:nvSpPr>
        <p:spPr>
          <a:xfrm>
            <a:off x="225778" y="1349445"/>
            <a:ext cx="927946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разностороннее развитие в период дошкольного детства с учетом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возрастных и индивидуальных особенностей на основе духовно-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нравственных ценностей российского народа (жизнь, достоинство,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права и свободы человека, патриотизм, гражданственность,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служение Отечеству, и ответственность за его судьбу, высокие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нравственные идеалы, крепкая семья, созидательный труд,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приоритет духовного над материальным, гуманизм, милосердие,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справедливость, коллективизм, взаимопомощь и взаимоуважение,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историческая память и преемственность поколений, единство</a:t>
            </a:r>
          </a:p>
          <a:p>
            <a:pPr marL="0" indent="0" algn="ctr"/>
            <a:r>
              <a:rPr sz="1800" b="1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народов России), исторических и национально-культурных традиций</a:t>
            </a:r>
          </a:p>
        </p:txBody>
      </p:sp>
      <p:pic>
        <p:nvPicPr>
          <p:cNvPr id="548" name="Picture 548"/>
          <p:cNvPicPr/>
          <p:nvPr/>
        </p:nvPicPr>
        <p:blipFill>
          <a:blip r:embed="rId2"/>
          <a:stretch/>
        </p:blipFill>
        <p:spPr>
          <a:xfrm>
            <a:off x="2370667" y="4127264"/>
            <a:ext cx="4978400" cy="32493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/>
          <p:nvPr/>
        </p:nvSpPr>
        <p:spPr>
          <a:xfrm>
            <a:off x="3680178" y="0"/>
            <a:ext cx="6225821" cy="290975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4A231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1" name="Shape 551"/>
          <p:cNvSpPr/>
          <p:nvPr/>
        </p:nvSpPr>
        <p:spPr>
          <a:xfrm>
            <a:off x="567266" y="1988128"/>
            <a:ext cx="8554156" cy="331665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4A231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2" name="Shape 552"/>
          <p:cNvSpPr/>
          <p:nvPr/>
        </p:nvSpPr>
        <p:spPr>
          <a:xfrm>
            <a:off x="2472267" y="4371142"/>
            <a:ext cx="7436555" cy="247478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4A231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3" name="Shape 553"/>
          <p:cNvSpPr txBox="1"/>
          <p:nvPr/>
        </p:nvSpPr>
        <p:spPr>
          <a:xfrm>
            <a:off x="174978" y="22889"/>
            <a:ext cx="495582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i="1" u="sng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 ФОП ДО (новое):</a:t>
            </a:r>
          </a:p>
        </p:txBody>
      </p:sp>
      <p:sp>
        <p:nvSpPr>
          <p:cNvPr id="554" name="Shape 554"/>
          <p:cNvSpPr/>
          <p:nvPr/>
        </p:nvSpPr>
        <p:spPr>
          <a:xfrm>
            <a:off x="7772400" y="1448126"/>
            <a:ext cx="1349022" cy="68198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5" name="Shape 555"/>
          <p:cNvSpPr/>
          <p:nvPr/>
        </p:nvSpPr>
        <p:spPr>
          <a:xfrm>
            <a:off x="1028700" y="3732202"/>
            <a:ext cx="1349021" cy="6819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6" name="Shape 556"/>
          <p:cNvSpPr/>
          <p:nvPr/>
        </p:nvSpPr>
        <p:spPr>
          <a:xfrm>
            <a:off x="6722533" y="3716362"/>
            <a:ext cx="1349022" cy="6819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7" name="Shape 557"/>
          <p:cNvSpPr/>
          <p:nvPr/>
        </p:nvSpPr>
        <p:spPr>
          <a:xfrm>
            <a:off x="7772400" y="5461762"/>
            <a:ext cx="1349022" cy="6819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8" name="Shape 558"/>
          <p:cNvSpPr txBox="1"/>
          <p:nvPr/>
        </p:nvSpPr>
        <p:spPr>
          <a:xfrm>
            <a:off x="4195232" y="710311"/>
            <a:ext cx="51957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1. Обеспечить единые для России содержание дошкольного образования планируемые результаты освоения образовательной программы.</a:t>
            </a:r>
          </a:p>
        </p:txBody>
      </p:sp>
      <p:sp>
        <p:nvSpPr>
          <p:cNvPr id="559" name="Shape 559"/>
          <p:cNvSpPr txBox="1"/>
          <p:nvPr/>
        </p:nvSpPr>
        <p:spPr>
          <a:xfrm>
            <a:off x="1114425" y="2855644"/>
            <a:ext cx="70555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2. Приобщать детей в соответствии с возрастными особенностями к базовым ценностям российского народа, создание условий для формирования ценностного отношения к окружающему миру, становления опыта действий и поступков на основе осмысления ценностей.</a:t>
            </a:r>
          </a:p>
        </p:txBody>
      </p:sp>
      <p:sp>
        <p:nvSpPr>
          <p:cNvPr id="560" name="Shape 560"/>
          <p:cNvSpPr txBox="1"/>
          <p:nvPr/>
        </p:nvSpPr>
        <p:spPr>
          <a:xfrm>
            <a:off x="3112913" y="4869872"/>
            <a:ext cx="6225821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</a:rPr>
              <a:t>3. Обеспечить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/>
          <p:nvPr/>
        </p:nvSpPr>
        <p:spPr>
          <a:xfrm>
            <a:off x="-1484490" y="2767280"/>
            <a:ext cx="495582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rgbClr val="A53010"/>
                </a:solidFill>
                <a:latin typeface="Calibri"/>
                <a:ea typeface="Calibri"/>
                <a:cs typeface="Calibri"/>
              </a:rPr>
              <a:t>Педагоги </a:t>
            </a:r>
          </a:p>
          <a:p>
            <a:pPr marL="0" indent="0" algn="ctr"/>
            <a:endParaRPr sz="2000" b="1">
              <a:solidFill>
                <a:srgbClr val="A53010"/>
              </a:solidFill>
              <a:latin typeface="Calibri"/>
              <a:ea typeface="Calibri"/>
              <a:cs typeface="Calibri"/>
            </a:endParaRPr>
          </a:p>
          <a:p>
            <a:pPr marL="0" indent="0" algn="ctr"/>
            <a:endParaRPr sz="2000" b="1">
              <a:solidFill>
                <a:srgbClr val="A53010"/>
              </a:solidFill>
              <a:latin typeface="Calibri"/>
              <a:ea typeface="Calibri"/>
              <a:cs typeface="Calibri"/>
            </a:endParaRPr>
          </a:p>
          <a:p>
            <a:pPr marL="0" indent="0" algn="ctr"/>
            <a:r>
              <a:rPr sz="2000" b="1">
                <a:solidFill>
                  <a:srgbClr val="A53010"/>
                </a:solidFill>
                <a:latin typeface="Calibri"/>
                <a:ea typeface="Calibri"/>
                <a:cs typeface="Calibri"/>
              </a:rPr>
              <a:t>должны:</a:t>
            </a:r>
          </a:p>
        </p:txBody>
      </p:sp>
      <p:sp>
        <p:nvSpPr>
          <p:cNvPr id="563" name="Shape 563"/>
          <p:cNvSpPr txBox="1"/>
          <p:nvPr/>
        </p:nvSpPr>
        <p:spPr>
          <a:xfrm>
            <a:off x="352779" y="1317025"/>
            <a:ext cx="5700888" cy="584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выстраивать образовательную деятельность на основе индивидуальных особенностей каждого ребенка;</a:t>
            </a:r>
          </a:p>
        </p:txBody>
      </p:sp>
      <p:sp>
        <p:nvSpPr>
          <p:cNvPr id="564" name="Shape 564"/>
          <p:cNvSpPr txBox="1"/>
          <p:nvPr/>
        </p:nvSpPr>
        <p:spPr>
          <a:xfrm>
            <a:off x="4120586" y="3079285"/>
            <a:ext cx="5700888" cy="830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обеспечивать сотрудничество родителей и детей, совершеннолетних членов семьи, которые принимают участие в их воспитании;</a:t>
            </a:r>
          </a:p>
        </p:txBody>
      </p:sp>
      <p:sp>
        <p:nvSpPr>
          <p:cNvPr id="565" name="Shape 565"/>
          <p:cNvSpPr txBox="1"/>
          <p:nvPr/>
        </p:nvSpPr>
        <p:spPr>
          <a:xfrm>
            <a:off x="1772568" y="4073252"/>
            <a:ext cx="5700888" cy="830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поддерживать инициативу детей в различных видах деятельности приобщать их к социокультурным нормам, традициям семьи, общества и государства;</a:t>
            </a:r>
          </a:p>
        </p:txBody>
      </p:sp>
      <p:sp>
        <p:nvSpPr>
          <p:cNvPr id="566" name="Shape 566"/>
          <p:cNvSpPr txBox="1"/>
          <p:nvPr/>
        </p:nvSpPr>
        <p:spPr>
          <a:xfrm>
            <a:off x="352779" y="5535936"/>
            <a:ext cx="570088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формировать познавательные интересы и познавательные действия в различных видах деятельности;</a:t>
            </a:r>
          </a:p>
        </p:txBody>
      </p:sp>
      <p:sp>
        <p:nvSpPr>
          <p:cNvPr id="567" name="Shape 567"/>
          <p:cNvSpPr txBox="1"/>
          <p:nvPr/>
        </p:nvSpPr>
        <p:spPr>
          <a:xfrm>
            <a:off x="4120586" y="5067219"/>
            <a:ext cx="5700888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учитывать этнокультурную ситуацию развития детей;</a:t>
            </a:r>
          </a:p>
        </p:txBody>
      </p:sp>
      <p:sp>
        <p:nvSpPr>
          <p:cNvPr id="568" name="Shape 568"/>
          <p:cNvSpPr txBox="1"/>
          <p:nvPr/>
        </p:nvSpPr>
        <p:spPr>
          <a:xfrm>
            <a:off x="1721625" y="2084249"/>
            <a:ext cx="5881510" cy="830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обеспечивать возрастную адекватность дошкольного образования, когда условия, требования, методы соответствуют возрасту и особенностям развития детей;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3809855" y="6250874"/>
            <a:ext cx="588151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организовывать сотрудничество ДОО с семьей.</a:t>
            </a:r>
          </a:p>
        </p:txBody>
      </p:sp>
      <p:sp>
        <p:nvSpPr>
          <p:cNvPr id="570" name="Shape 570"/>
          <p:cNvSpPr txBox="1"/>
          <p:nvPr/>
        </p:nvSpPr>
        <p:spPr>
          <a:xfrm>
            <a:off x="-1165364" y="285778"/>
            <a:ext cx="587586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 i="1" u="sng">
                <a:solidFill>
                  <a:srgbClr val="A53010"/>
                </a:solidFill>
                <a:latin typeface="Calibri"/>
                <a:ea typeface="Calibri"/>
                <a:cs typeface="Calibri"/>
              </a:rPr>
              <a:t>Принципы ФОП ДО:</a:t>
            </a:r>
          </a:p>
        </p:txBody>
      </p:sp>
      <p:sp>
        <p:nvSpPr>
          <p:cNvPr id="571" name="Shape 571"/>
          <p:cNvSpPr txBox="1"/>
          <p:nvPr/>
        </p:nvSpPr>
        <p:spPr>
          <a:xfrm>
            <a:off x="3049266" y="202913"/>
            <a:ext cx="70768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u="sng">
                <a:solidFill>
                  <a:srgbClr val="A53010"/>
                </a:solidFill>
                <a:latin typeface="+mn-lt"/>
                <a:ea typeface="+mn-ea"/>
                <a:cs typeface="+mn-cs"/>
              </a:rPr>
              <a:t>Ребенок – участник образовательных отношений, который полноценно проживает все этапы детства.</a:t>
            </a:r>
          </a:p>
        </p:txBody>
      </p:sp>
      <p:pic>
        <p:nvPicPr>
          <p:cNvPr id="573" name="Picture 573"/>
          <p:cNvPicPr/>
          <p:nvPr/>
        </p:nvPicPr>
        <p:blipFill>
          <a:blip r:embed="rId2"/>
          <a:stretch/>
        </p:blipFill>
        <p:spPr>
          <a:xfrm>
            <a:off x="7786402" y="804056"/>
            <a:ext cx="1766819" cy="2324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tile/>
        </a:blipFill>
        <a:effectLst/>
      </p:bgPr>
    </p:bg>
    <p:spTree>
      <p:nvGrpSpPr>
        <p:cNvPr id="1" name="Group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/>
          <p:nvPr/>
        </p:nvSpPr>
        <p:spPr>
          <a:xfrm>
            <a:off x="348544" y="347652"/>
            <a:ext cx="92089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1. «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дошкольного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разрабатываются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утверждаются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организацией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осуществляющей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образовательную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деятельность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в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соответствии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с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государственным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образовательным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стандартом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дошкольного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соответствующей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дошкольного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.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Содержание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планируемые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результаты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разработанных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образовательными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организациями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образовательных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должны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быть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ниже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соответствующих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содержания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планируемых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результатов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дошкольного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».</a:t>
            </a:r>
            <a:endParaRPr sz="1800" b="1" dirty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77" name="Picture 577"/>
          <p:cNvPicPr/>
          <p:nvPr/>
        </p:nvPicPr>
        <p:blipFill>
          <a:blip r:embed="rId3"/>
          <a:stretch/>
        </p:blipFill>
        <p:spPr>
          <a:xfrm>
            <a:off x="1032580" y="4414408"/>
            <a:ext cx="3672063" cy="2443592"/>
          </a:xfrm>
          <a:prstGeom prst="rect">
            <a:avLst/>
          </a:prstGeom>
        </p:spPr>
      </p:pic>
      <p:pic>
        <p:nvPicPr>
          <p:cNvPr id="579" name="Picture 579"/>
          <p:cNvPicPr/>
          <p:nvPr/>
        </p:nvPicPr>
        <p:blipFill>
          <a:blip r:embed="rId4"/>
          <a:stretch/>
        </p:blipFill>
        <p:spPr>
          <a:xfrm>
            <a:off x="5506156" y="5326046"/>
            <a:ext cx="1531953" cy="1531952"/>
          </a:xfrm>
          <a:prstGeom prst="rect">
            <a:avLst/>
          </a:prstGeom>
        </p:spPr>
      </p:pic>
      <p:sp>
        <p:nvSpPr>
          <p:cNvPr id="580" name="Shape 580"/>
          <p:cNvSpPr txBox="1"/>
          <p:nvPr/>
        </p:nvSpPr>
        <p:spPr>
          <a:xfrm>
            <a:off x="138545" y="2632363"/>
            <a:ext cx="976745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2. «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основная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общеобразовательная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программа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-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учебно-методическая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документация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(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учебный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план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календарный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учебный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график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рабочие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учебных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предметов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курсов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дисциплин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(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модулей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),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иных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компонентов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рабочая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программа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воспитания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федеральный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календарный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план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воспитательной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работы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),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определяющая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единые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для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Российской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Федерации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базовые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объем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содержание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определенного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уровня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и (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или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)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определенной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направленности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планируемые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результаты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освоения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образовательной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i="0" dirty="0" err="1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программы</a:t>
            </a:r>
            <a:r>
              <a:rPr sz="1800" b="1" i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».</a:t>
            </a:r>
            <a:endParaRPr sz="1800" b="1" dirty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tile/>
        </a:blipFill>
        <a:effectLst/>
      </p:bgPr>
    </p:bg>
    <p:spTree>
      <p:nvGrpSpPr>
        <p:cNvPr id="1" name="Group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/>
          <p:nvPr/>
        </p:nvSpPr>
        <p:spPr>
          <a:xfrm>
            <a:off x="603956" y="0"/>
            <a:ext cx="31721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200" b="1" i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Было… </a:t>
            </a:r>
          </a:p>
        </p:txBody>
      </p:sp>
      <p:sp>
        <p:nvSpPr>
          <p:cNvPr id="583" name="Shape 583"/>
          <p:cNvSpPr/>
          <p:nvPr/>
        </p:nvSpPr>
        <p:spPr>
          <a:xfrm>
            <a:off x="335845" y="584775"/>
            <a:ext cx="4515555" cy="250350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448734" y="866591"/>
            <a:ext cx="3556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ФГОС ДО является основой для разработки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вариативных примерных образовательных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программ дошкольного образования</a:t>
            </a:r>
          </a:p>
        </p:txBody>
      </p:sp>
      <p:sp>
        <p:nvSpPr>
          <p:cNvPr id="585" name="Shape 585"/>
          <p:cNvSpPr txBox="1"/>
          <p:nvPr/>
        </p:nvSpPr>
        <p:spPr>
          <a:xfrm>
            <a:off x="6397977" y="-1"/>
            <a:ext cx="31721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200" b="1" i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Стало …</a:t>
            </a:r>
          </a:p>
        </p:txBody>
      </p:sp>
      <p:sp>
        <p:nvSpPr>
          <p:cNvPr id="586" name="Shape 586"/>
          <p:cNvSpPr/>
          <p:nvPr/>
        </p:nvSpPr>
        <p:spPr>
          <a:xfrm flipH="1">
            <a:off x="4862686" y="584774"/>
            <a:ext cx="4707467" cy="250350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794025" y="879958"/>
            <a:ext cx="37761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ФГОС ДО является основой для разработки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федеральной образовательной программы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дошкольного образования</a:t>
            </a:r>
          </a:p>
        </p:txBody>
      </p:sp>
      <p:sp>
        <p:nvSpPr>
          <p:cNvPr id="588" name="Shape 588"/>
          <p:cNvSpPr/>
          <p:nvPr/>
        </p:nvSpPr>
        <p:spPr>
          <a:xfrm>
            <a:off x="335845" y="3236920"/>
            <a:ext cx="4526839" cy="29768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9" name="Shape 589"/>
          <p:cNvSpPr/>
          <p:nvPr/>
        </p:nvSpPr>
        <p:spPr>
          <a:xfrm flipH="1">
            <a:off x="4862684" y="3236919"/>
            <a:ext cx="4707467" cy="297686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335845" y="3322119"/>
            <a:ext cx="344028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Программа разрабатывается и утверждается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Организацией самостоятельно в соответствии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 настоящим Стандартом и с учетом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Примерных программ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6062134" y="3403753"/>
            <a:ext cx="350801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Программа разрабатывается и утверждается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Организацией самостоятельно в соответствии с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настоящим Стандартом и ФОП ДО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tile/>
        </a:blipFill>
        <a:effectLst/>
      </p:bgPr>
    </p:bg>
    <p:spTree>
      <p:nvGrpSpPr>
        <p:cNvPr id="1" name="Group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/>
          <p:nvPr/>
        </p:nvSpPr>
        <p:spPr>
          <a:xfrm>
            <a:off x="124179" y="555425"/>
            <a:ext cx="4950204" cy="61163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4" name="Shape 594"/>
          <p:cNvSpPr txBox="1"/>
          <p:nvPr/>
        </p:nvSpPr>
        <p:spPr>
          <a:xfrm>
            <a:off x="124174" y="1415229"/>
            <a:ext cx="3445942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Содержание Программы должно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обеспечивать развитие личности, мотивации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и способностей детей в различных видах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деятельности и охватывать следующие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структурные единицы, представляющие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определенные направления развития и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образования детей (далее - образовательные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области)</a:t>
            </a:r>
          </a:p>
        </p:txBody>
      </p:sp>
      <p:sp>
        <p:nvSpPr>
          <p:cNvPr id="595" name="Shape 595"/>
          <p:cNvSpPr/>
          <p:nvPr/>
        </p:nvSpPr>
        <p:spPr>
          <a:xfrm flipH="1">
            <a:off x="5043317" y="555425"/>
            <a:ext cx="4738503" cy="61163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6" name="Shape 596"/>
          <p:cNvSpPr txBox="1"/>
          <p:nvPr/>
        </p:nvSpPr>
        <p:spPr>
          <a:xfrm>
            <a:off x="6505232" y="1107451"/>
            <a:ext cx="3341501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Содержание ООП ДО должно обеспечивать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физическое и психическое развитие ребенка в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различных видах деятельности и охватывать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следующие структурные единицы,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представляющие определенные направления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обучения и воспитания (далее – образовательные</a:t>
            </a:r>
          </a:p>
          <a:p>
            <a:pPr marL="0" indent="0" algn="ctr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области)</a:t>
            </a:r>
          </a:p>
        </p:txBody>
      </p:sp>
      <p:sp>
        <p:nvSpPr>
          <p:cNvPr id="597" name="Shape 597"/>
          <p:cNvSpPr txBox="1"/>
          <p:nvPr/>
        </p:nvSpPr>
        <p:spPr>
          <a:xfrm>
            <a:off x="603956" y="0"/>
            <a:ext cx="31721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200" b="1" i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Было… </a:t>
            </a:r>
          </a:p>
        </p:txBody>
      </p:sp>
      <p:sp>
        <p:nvSpPr>
          <p:cNvPr id="598" name="Shape 598"/>
          <p:cNvSpPr txBox="1"/>
          <p:nvPr/>
        </p:nvSpPr>
        <p:spPr>
          <a:xfrm>
            <a:off x="6397977" y="-1"/>
            <a:ext cx="31721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200" b="1" i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Стало 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tile/>
        </a:blipFill>
        <a:effectLst/>
      </p:bgPr>
    </p:bg>
    <p:spTree>
      <p:nvGrpSpPr>
        <p:cNvPr id="1" name="Group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hape 600"/>
          <p:cNvSpPr/>
          <p:nvPr/>
        </p:nvSpPr>
        <p:spPr>
          <a:xfrm rot="11022503">
            <a:off x="-21711" y="470929"/>
            <a:ext cx="6204030" cy="3124540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1" name="Shape 601"/>
          <p:cNvSpPr txBox="1"/>
          <p:nvPr/>
        </p:nvSpPr>
        <p:spPr>
          <a:xfrm>
            <a:off x="1434022" y="-8573"/>
            <a:ext cx="817879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1" u="sng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Ключевые изменения в ФГОС ДО: </a:t>
            </a:r>
          </a:p>
        </p:txBody>
      </p:sp>
      <p:sp>
        <p:nvSpPr>
          <p:cNvPr id="602" name="Shape 602"/>
          <p:cNvSpPr/>
          <p:nvPr/>
        </p:nvSpPr>
        <p:spPr>
          <a:xfrm rot="11224686">
            <a:off x="718882" y="1157997"/>
            <a:ext cx="1000309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3" name="Shape 603"/>
          <p:cNvSpPr/>
          <p:nvPr/>
        </p:nvSpPr>
        <p:spPr>
          <a:xfrm rot="11022503">
            <a:off x="103162" y="2494826"/>
            <a:ext cx="5439005" cy="2758661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4" name="Shape 604"/>
          <p:cNvSpPr/>
          <p:nvPr/>
        </p:nvSpPr>
        <p:spPr>
          <a:xfrm rot="11224686">
            <a:off x="725514" y="3174235"/>
            <a:ext cx="1000308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5" name="Shape 605"/>
          <p:cNvSpPr/>
          <p:nvPr/>
        </p:nvSpPr>
        <p:spPr>
          <a:xfrm rot="11022503">
            <a:off x="5355566" y="545103"/>
            <a:ext cx="4450281" cy="3842356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6" name="Shape 606"/>
          <p:cNvSpPr/>
          <p:nvPr/>
        </p:nvSpPr>
        <p:spPr>
          <a:xfrm rot="11224686">
            <a:off x="5898447" y="1533917"/>
            <a:ext cx="1000308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7" name="Shape 607"/>
          <p:cNvSpPr/>
          <p:nvPr/>
        </p:nvSpPr>
        <p:spPr>
          <a:xfrm rot="11022503">
            <a:off x="3840025" y="3957981"/>
            <a:ext cx="5956851" cy="2716002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8" name="Shape 608"/>
          <p:cNvSpPr/>
          <p:nvPr/>
        </p:nvSpPr>
        <p:spPr>
          <a:xfrm rot="11224686">
            <a:off x="4476607" y="4658806"/>
            <a:ext cx="1000309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9" name="Shape 609"/>
          <p:cNvSpPr/>
          <p:nvPr/>
        </p:nvSpPr>
        <p:spPr>
          <a:xfrm rot="11022503">
            <a:off x="64233" y="4788363"/>
            <a:ext cx="4754722" cy="2140229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10" name="Shape 610"/>
          <p:cNvSpPr/>
          <p:nvPr/>
        </p:nvSpPr>
        <p:spPr>
          <a:xfrm rot="11224686">
            <a:off x="643188" y="5197444"/>
            <a:ext cx="1000308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12" name="Picture 612"/>
          <p:cNvPicPr/>
          <p:nvPr/>
        </p:nvPicPr>
        <p:blipFill>
          <a:blip r:embed="rId3"/>
          <a:stretch/>
        </p:blipFill>
        <p:spPr>
          <a:xfrm>
            <a:off x="6181398" y="4058100"/>
            <a:ext cx="984246" cy="739590"/>
          </a:xfrm>
          <a:prstGeom prst="rect">
            <a:avLst/>
          </a:prstGeom>
        </p:spPr>
      </p:pic>
      <p:pic>
        <p:nvPicPr>
          <p:cNvPr id="614" name="Picture 614"/>
          <p:cNvPicPr/>
          <p:nvPr/>
        </p:nvPicPr>
        <p:blipFill>
          <a:blip r:embed="rId4"/>
          <a:stretch/>
        </p:blipFill>
        <p:spPr>
          <a:xfrm>
            <a:off x="2191535" y="2427070"/>
            <a:ext cx="1707187" cy="986223"/>
          </a:xfrm>
          <a:prstGeom prst="rect">
            <a:avLst/>
          </a:prstGeom>
        </p:spPr>
      </p:pic>
      <p:pic>
        <p:nvPicPr>
          <p:cNvPr id="616" name="Picture 616"/>
          <p:cNvPicPr/>
          <p:nvPr/>
        </p:nvPicPr>
        <p:blipFill>
          <a:blip r:embed="rId5"/>
          <a:stretch/>
        </p:blipFill>
        <p:spPr>
          <a:xfrm>
            <a:off x="4953000" y="2200752"/>
            <a:ext cx="1996103" cy="1121753"/>
          </a:xfrm>
          <a:prstGeom prst="rect">
            <a:avLst/>
          </a:prstGeom>
        </p:spPr>
      </p:pic>
      <p:pic>
        <p:nvPicPr>
          <p:cNvPr id="618" name="Picture 618"/>
          <p:cNvPicPr/>
          <p:nvPr/>
        </p:nvPicPr>
        <p:blipFill>
          <a:blip r:embed="rId6"/>
          <a:stretch/>
        </p:blipFill>
        <p:spPr>
          <a:xfrm>
            <a:off x="2482187" y="449174"/>
            <a:ext cx="1020309" cy="1020309"/>
          </a:xfrm>
          <a:prstGeom prst="rect">
            <a:avLst/>
          </a:prstGeom>
        </p:spPr>
      </p:pic>
      <p:sp>
        <p:nvSpPr>
          <p:cNvPr id="619" name="Shape 619"/>
          <p:cNvSpPr txBox="1"/>
          <p:nvPr/>
        </p:nvSpPr>
        <p:spPr>
          <a:xfrm>
            <a:off x="477526" y="3282392"/>
            <a:ext cx="427519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2.7: частично изменен перечень детских видов деятельности на этапах младенчества, раннего и дошкольного детства; </a:t>
            </a:r>
          </a:p>
        </p:txBody>
      </p:sp>
      <p:sp>
        <p:nvSpPr>
          <p:cNvPr id="620" name="Shape 620"/>
          <p:cNvSpPr txBox="1"/>
          <p:nvPr/>
        </p:nvSpPr>
        <p:spPr>
          <a:xfrm>
            <a:off x="6059893" y="1544875"/>
            <a:ext cx="3008183" cy="2308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2.10 : уточнено, что содержание и планируемые результаты ООП должны быть не ниже содержания и планируемых результатов ФОП ДО;</a:t>
            </a:r>
          </a:p>
        </p:txBody>
      </p:sp>
      <p:sp>
        <p:nvSpPr>
          <p:cNvPr id="621" name="Shape 621"/>
          <p:cNvSpPr txBox="1"/>
          <p:nvPr/>
        </p:nvSpPr>
        <p:spPr>
          <a:xfrm>
            <a:off x="4586337" y="4669594"/>
            <a:ext cx="4464226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2.12 : указано, что обязательная часть программы должна соответствовать ФОП ДО, и может оформляться в виде ссылки на ФОП; </a:t>
            </a:r>
          </a:p>
        </p:txBody>
      </p:sp>
      <p:sp>
        <p:nvSpPr>
          <p:cNvPr id="622" name="Shape 622"/>
          <p:cNvSpPr txBox="1"/>
          <p:nvPr/>
        </p:nvSpPr>
        <p:spPr>
          <a:xfrm>
            <a:off x="586929" y="5240794"/>
            <a:ext cx="3691710" cy="14773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3.2.9 : максимально допустимый объем образовательной нагрузки приведен в соответствие с действующими СанПиН; </a:t>
            </a:r>
          </a:p>
        </p:txBody>
      </p:sp>
      <p:sp>
        <p:nvSpPr>
          <p:cNvPr id="623" name="Shape 623"/>
          <p:cNvSpPr txBox="1"/>
          <p:nvPr/>
        </p:nvSpPr>
        <p:spPr>
          <a:xfrm>
            <a:off x="457881" y="1323990"/>
            <a:ext cx="495582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2.6: перечень образовательных областей не изменился, однако расширено и конкретизировано содержание образовательных областей;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tile/>
        </a:blipFill>
        <a:effectLst/>
      </p:bgPr>
    </p:bg>
    <p:spTree>
      <p:nvGrpSpPr>
        <p:cNvPr id="1" name="Group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/>
          <p:nvPr/>
        </p:nvSpPr>
        <p:spPr>
          <a:xfrm>
            <a:off x="1434022" y="-8573"/>
            <a:ext cx="817879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1" u="sng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Ключевые изменения в ФГОС ДО: </a:t>
            </a:r>
          </a:p>
        </p:txBody>
      </p:sp>
      <p:sp>
        <p:nvSpPr>
          <p:cNvPr id="626" name="Shape 626"/>
          <p:cNvSpPr/>
          <p:nvPr/>
        </p:nvSpPr>
        <p:spPr>
          <a:xfrm rot="11022503">
            <a:off x="82981" y="496462"/>
            <a:ext cx="6753060" cy="4123695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7" name="Shape 627"/>
          <p:cNvSpPr/>
          <p:nvPr/>
        </p:nvSpPr>
        <p:spPr>
          <a:xfrm rot="11224686">
            <a:off x="825880" y="1551839"/>
            <a:ext cx="1000308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8" name="Shape 628"/>
          <p:cNvSpPr/>
          <p:nvPr/>
        </p:nvSpPr>
        <p:spPr>
          <a:xfrm rot="11022503">
            <a:off x="4367771" y="3439135"/>
            <a:ext cx="5436192" cy="3331201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9" name="Shape 629"/>
          <p:cNvSpPr/>
          <p:nvPr/>
        </p:nvSpPr>
        <p:spPr>
          <a:xfrm rot="11224686">
            <a:off x="5052733" y="4198841"/>
            <a:ext cx="1000309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30" name="Shape 630"/>
          <p:cNvSpPr/>
          <p:nvPr/>
        </p:nvSpPr>
        <p:spPr>
          <a:xfrm rot="11022503">
            <a:off x="1464" y="3923541"/>
            <a:ext cx="5300781" cy="2892866"/>
          </a:xfrm>
          <a:prstGeom prst="cloud">
            <a:avLst/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31" name="Shape 631"/>
          <p:cNvSpPr/>
          <p:nvPr/>
        </p:nvSpPr>
        <p:spPr>
          <a:xfrm rot="11224686">
            <a:off x="616174" y="4571600"/>
            <a:ext cx="1000309" cy="8166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33" name="Picture 633"/>
          <p:cNvPicPr/>
          <p:nvPr/>
        </p:nvPicPr>
        <p:blipFill>
          <a:blip r:embed="rId3"/>
          <a:stretch/>
        </p:blipFill>
        <p:spPr>
          <a:xfrm>
            <a:off x="2714874" y="-8573"/>
            <a:ext cx="1550860" cy="1919857"/>
          </a:xfrm>
          <a:prstGeom prst="rect">
            <a:avLst/>
          </a:prstGeom>
        </p:spPr>
      </p:pic>
      <p:pic>
        <p:nvPicPr>
          <p:cNvPr id="635" name="Picture 635"/>
          <p:cNvPicPr/>
          <p:nvPr/>
        </p:nvPicPr>
        <p:blipFill>
          <a:blip r:embed="rId4"/>
          <a:stretch/>
        </p:blipFill>
        <p:spPr>
          <a:xfrm>
            <a:off x="6825802" y="13972"/>
            <a:ext cx="3080198" cy="3850248"/>
          </a:xfrm>
          <a:prstGeom prst="rect">
            <a:avLst/>
          </a:prstGeom>
        </p:spPr>
      </p:pic>
      <p:pic>
        <p:nvPicPr>
          <p:cNvPr id="637" name="Picture 637"/>
          <p:cNvPicPr/>
          <p:nvPr/>
        </p:nvPicPr>
        <p:blipFill>
          <a:blip r:embed="rId5"/>
          <a:stretch/>
        </p:blipFill>
        <p:spPr>
          <a:xfrm>
            <a:off x="1701964" y="3659974"/>
            <a:ext cx="1853146" cy="1389860"/>
          </a:xfrm>
          <a:prstGeom prst="rect">
            <a:avLst/>
          </a:prstGeom>
        </p:spPr>
      </p:pic>
      <p:sp>
        <p:nvSpPr>
          <p:cNvPr id="638" name="Shape 638"/>
          <p:cNvSpPr txBox="1"/>
          <p:nvPr/>
        </p:nvSpPr>
        <p:spPr>
          <a:xfrm>
            <a:off x="678435" y="1629398"/>
            <a:ext cx="542273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sz="1600"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2.11 : 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Федеральной образовательной программой и с учетом используемых методических пособий, обеспечивающих реализацию данного содержания; </a:t>
            </a:r>
          </a:p>
        </p:txBody>
      </p:sp>
      <p:sp>
        <p:nvSpPr>
          <p:cNvPr id="639" name="Shape 639"/>
          <p:cNvSpPr txBox="1"/>
          <p:nvPr/>
        </p:nvSpPr>
        <p:spPr>
          <a:xfrm>
            <a:off x="5053683" y="4273238"/>
            <a:ext cx="4141478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4.6 : включены целевые ориентиры образования в младенческом возрасте , а также расширены целевые ориентиры в раннем возрасте и на этапе завершения дошкольного образования;</a:t>
            </a:r>
            <a:endParaRPr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40" name="Shape 640"/>
          <p:cNvSpPr txBox="1"/>
          <p:nvPr/>
        </p:nvSpPr>
        <p:spPr>
          <a:xfrm>
            <a:off x="318144" y="4833557"/>
            <a:ext cx="439344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SzPts val="2088"/>
              <a:buFont typeface="Wingdings"/>
              <a:buChar char="ü"/>
            </a:pPr>
            <a:r>
              <a:rPr b="1" i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п. 2.13 : указано, что в краткой презентации ООП ДО , помимо прочего (см. ФГОС ДО), должна быть представлена ссылка на ФОП ДО;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</a:gradFill>
      </a:fillStyleLst>
      <a:lnStyleLst>
        <a:ln w="9525">
          <a:solidFill>
            <a:schemeClr val="phClr">
              <a:shade val="90000"/>
            </a:schemeClr>
          </a:solidFill>
          <a:prstDash val="solid"/>
        </a:ln>
        <a:ln w="15875">
          <a:solidFill>
            <a:schemeClr val="phClr"/>
          </a:solidFill>
          <a:prstDash val="solid"/>
        </a:ln>
        <a:ln w="22225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</a:gradFill>
        <a:gradFill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ерево">
  <a:themeElements>
    <a:clrScheme name="Дерево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"/>
        <a:cs typeface=""/>
      </a:majorFont>
      <a:minorFont>
        <a:latin typeface="Rockwell"/>
        <a:ea typeface=""/>
        <a:cs typeface=""/>
      </a:minorFont>
    </a:fontScheme>
    <a:fmtScheme name="Дерево">
      <a:fillStyleLst>
        <a:solidFill>
          <a:schemeClr val="phClr"/>
        </a:solidFill>
        <a:noFill/>
        <a:noFill/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noFill/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Уголки">
  <a:themeElements>
    <a:clrScheme name="Уголки">
      <a:dk1>
        <a:srgbClr val="000000"/>
      </a:dk1>
      <a:lt1>
        <a:srgbClr val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Уголки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Уголки">
      <a:fillStyleLst>
        <a:solidFill>
          <a:schemeClr val="phClr"/>
        </a:solidFill>
        <a:gradFill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</a:gradFill>
        <a:gradFill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34925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Эмблема">
  <a:themeElements>
    <a:clrScheme name="Эмблема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/>
        <a:ea typeface=""/>
        <a:cs typeface=""/>
      </a:majorFont>
      <a:minorFont>
        <a:latin typeface="Gill Sans MT"/>
        <a:ea typeface=""/>
        <a:cs typeface=""/>
      </a:minorFont>
    </a:fontScheme>
    <a:fmtScheme name="Эмблема">
      <a:fillStyleLst>
        <a:solidFill>
          <a:schemeClr val="phClr"/>
        </a:solidFill>
        <a:gradFill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</a:gradFill>
        <a:gradFill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508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Эмблема">
  <a:themeElements>
    <a:clrScheme name="Эмблема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/>
        <a:ea typeface=""/>
        <a:cs typeface=""/>
      </a:majorFont>
      <a:minorFont>
        <a:latin typeface="Gill Sans MT"/>
        <a:ea typeface=""/>
        <a:cs typeface=""/>
      </a:minorFont>
    </a:fontScheme>
    <a:fmtScheme name="Эмблема">
      <a:fillStyleLst>
        <a:solidFill>
          <a:schemeClr val="phClr"/>
        </a:solidFill>
        <a:gradFill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</a:gradFill>
        <a:gradFill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508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</TotalTime>
  <Words>1598</Words>
  <Application>Microsoft Office PowerPoint</Application>
  <DocSecurity>0</DocSecurity>
  <PresentationFormat>Лист A4 (210x297 мм)</PresentationFormat>
  <Paragraphs>138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Arial</vt:lpstr>
      <vt:lpstr>Calibri</vt:lpstr>
      <vt:lpstr>Century Gothic</vt:lpstr>
      <vt:lpstr>Franklin Gothic Book</vt:lpstr>
      <vt:lpstr>Gill Sans MT</vt:lpstr>
      <vt:lpstr>Impact</vt:lpstr>
      <vt:lpstr>Rockwell</vt:lpstr>
      <vt:lpstr>Rockwell Condensed</vt:lpstr>
      <vt:lpstr>Wingdings</vt:lpstr>
      <vt:lpstr>Wingdings 3</vt:lpstr>
      <vt:lpstr>Легкий дым</vt:lpstr>
      <vt:lpstr>Дерево</vt:lpstr>
      <vt:lpstr>Уголки</vt:lpstr>
      <vt:lpstr>1_Эмблема</vt:lpstr>
      <vt:lpstr>Эмблема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Корытко</dc:creator>
  <cp:lastModifiedBy>Корыкто Светлана</cp:lastModifiedBy>
  <cp:revision>1</cp:revision>
  <dcterms:modified xsi:type="dcterms:W3CDTF">2023-09-14T09:48:11Z</dcterms:modified>
</cp:coreProperties>
</file>